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3"/>
    <p:sldId id="273" r:id="rId4"/>
    <p:sldId id="275" r:id="rId5"/>
    <p:sldId id="284" r:id="rId6"/>
    <p:sldId id="285" r:id="rId7"/>
    <p:sldId id="307" r:id="rId8"/>
    <p:sldId id="259" r:id="rId9"/>
    <p:sldId id="309" r:id="rId11"/>
    <p:sldId id="310" r:id="rId12"/>
    <p:sldId id="260" r:id="rId13"/>
    <p:sldId id="271" r:id="rId14"/>
    <p:sldId id="258" r:id="rId15"/>
  </p:sldIdLst>
  <p:sldSz cx="9144000" cy="5143500" type="screen16x9"/>
  <p:notesSz cx="6858000" cy="9144000"/>
  <p:embeddedFontLst>
    <p:embeddedFont>
      <p:font typeface="方正隶变_GBK" panose="02000000000000000000" charset="-122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8545" autoAdjust="0"/>
    <p:restoredTop sz="94660"/>
  </p:normalViewPr>
  <p:slideViewPr>
    <p:cSldViewPr>
      <p:cViewPr varScale="1">
        <p:scale>
          <a:sx n="151" d="100"/>
          <a:sy n="151" d="100"/>
        </p:scale>
        <p:origin x="-1206" y="-90"/>
      </p:cViewPr>
      <p:guideLst>
        <p:guide orient="horz" pos="1583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7F83CB-08A9-475C-BCD8-DF45C8C30A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09019-9EAE-47F1-83C8-B03E1A01C99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09019-9EAE-47F1-83C8-B03E1A01C99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09019-9EAE-47F1-83C8-B03E1A01C99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09019-9EAE-47F1-83C8-B03E1A01C99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iki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>
            <a:lvl1pPr>
              <a:defRPr>
                <a:latin typeface="方正隶变_GBK" panose="02000000000000000000" charset="-122"/>
                <a:ea typeface="方正隶变_GBK" panose="02000000000000000000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方正隶变_GBK" panose="02000000000000000000" charset="-122"/>
                <a:ea typeface="方正隶变_GBK" panose="02000000000000000000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方正隶变_GBK" panose="02000000000000000000" charset="-122"/>
                <a:ea typeface="方正隶变_GBK" panose="02000000000000000000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latin typeface="方正隶变_GBK" panose="02000000000000000000" charset="-122"/>
                <a:ea typeface="方正隶变_GBK" panose="02000000000000000000" charset="-122"/>
              </a:defRPr>
            </a:lvl1pPr>
            <a:lvl2pPr marL="457200" indent="0">
              <a:buNone/>
              <a:defRPr>
                <a:latin typeface="方正隶变_GBK" panose="02000000000000000000" charset="-122"/>
                <a:ea typeface="方正隶变_GBK" panose="02000000000000000000" charset="-122"/>
              </a:defRPr>
            </a:lvl2pPr>
            <a:lvl3pPr>
              <a:defRPr>
                <a:latin typeface="方正隶变_GBK" panose="02000000000000000000" charset="-122"/>
                <a:ea typeface="方正隶变_GBK" panose="02000000000000000000" charset="-122"/>
              </a:defRPr>
            </a:lvl3pPr>
            <a:lvl4pPr>
              <a:defRPr>
                <a:latin typeface="方正隶变_GBK" panose="02000000000000000000" charset="-122"/>
                <a:ea typeface="方正隶变_GBK" panose="02000000000000000000" charset="-122"/>
              </a:defRPr>
            </a:lvl4pPr>
            <a:lvl5pPr>
              <a:defRPr>
                <a:latin typeface="方正隶变_GBK" panose="02000000000000000000" charset="-122"/>
                <a:ea typeface="方正隶变_GBK" panose="02000000000000000000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方正隶变_GBK" panose="02000000000000000000" charset="-122"/>
          <a:ea typeface="方正隶变_GBK" panose="02000000000000000000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方正隶变_GBK" panose="02000000000000000000" charset="-122"/>
          <a:ea typeface="方正隶变_GBK" panose="02000000000000000000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方正隶变_GBK" panose="02000000000000000000" charset="-122"/>
          <a:ea typeface="方正隶变_GBK" panose="02000000000000000000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方正隶变_GBK" panose="02000000000000000000" charset="-122"/>
          <a:ea typeface="方正隶变_GBK" panose="02000000000000000000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方正隶变_GBK" panose="02000000000000000000" charset="-122"/>
          <a:ea typeface="方正隶变_GBK" panose="02000000000000000000" charset="-122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方正隶变_GBK" panose="02000000000000000000" charset="-122"/>
          <a:ea typeface="方正隶变_GBK" panose="02000000000000000000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28036" y="1215679"/>
            <a:ext cx="7772400" cy="1102519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>
                <a:latin typeface="方正隶变_GBK" panose="02000000000000000000" charset="-122"/>
                <a:ea typeface="方正隶变_GBK" panose="02000000000000000000" charset="-122"/>
              </a:rPr>
              <a:t>通过实例学习：</a:t>
            </a:r>
            <a:br>
              <a:rPr lang="zh-CN" altLang="en-US" dirty="0" smtClean="0">
                <a:latin typeface="方正隶变_GBK" panose="02000000000000000000" charset="-122"/>
                <a:ea typeface="方正隶变_GBK" panose="02000000000000000000" charset="-122"/>
              </a:rPr>
            </a:br>
            <a:r>
              <a:rPr lang="zh-CN" altLang="en-US" dirty="0" smtClean="0">
                <a:latin typeface="方正隶变_GBK" panose="02000000000000000000" charset="-122"/>
                <a:ea typeface="方正隶变_GBK" panose="02000000000000000000" charset="-122"/>
              </a:rPr>
              <a:t>游戏的存档与读档</a:t>
            </a:r>
            <a:endParaRPr lang="zh-CN" altLang="en-US" dirty="0">
              <a:latin typeface="方正隶变_GBK" panose="02000000000000000000" charset="-122"/>
              <a:ea typeface="方正隶变_GBK" panose="02000000000000000000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14145" y="2513965"/>
            <a:ext cx="6400800" cy="622935"/>
          </a:xfrm>
        </p:spPr>
        <p:txBody>
          <a:bodyPr/>
          <a:lstStyle/>
          <a:p>
            <a:pPr algn="ctr"/>
            <a:endParaRPr lang="zh-CN" altLang="en-US" dirty="0" err="1" smtClean="0">
              <a:latin typeface="方正隶变_GBK" panose="02000000000000000000" charset="-122"/>
              <a:ea typeface="方正隶变_GBK" panose="02000000000000000000" charset="-122"/>
              <a:sym typeface="+mn-ea"/>
            </a:endParaRPr>
          </a:p>
          <a:p>
            <a:endParaRPr lang="zh-CN" altLang="en-US" dirty="0">
              <a:latin typeface="方正隶变_GBK" panose="02000000000000000000" charset="-122"/>
              <a:ea typeface="方正隶变_GBK" panose="020000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44545" y="3594735"/>
            <a:ext cx="254000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 sz="2000" dirty="0" err="1" smtClean="0">
                <a:latin typeface="方正隶变_GBK" panose="02000000000000000000" charset="-122"/>
                <a:ea typeface="方正隶变_GBK" panose="02000000000000000000" charset="-122"/>
                <a:sym typeface="+mn-ea"/>
              </a:rPr>
              <a:t>SiKi</a:t>
            </a:r>
            <a:r>
              <a:rPr lang="zh-CN" altLang="en-US" sz="2400" dirty="0" smtClean="0">
                <a:latin typeface="方正隶变_GBK" panose="02000000000000000000" charset="-122"/>
                <a:ea typeface="方正隶变_GBK" panose="02000000000000000000" charset="-122"/>
                <a:sym typeface="+mn-ea"/>
              </a:rPr>
              <a:t>学院           </a:t>
            </a:r>
            <a:endParaRPr lang="zh-CN" altLang="en-US" sz="2400" dirty="0" smtClean="0">
              <a:latin typeface="方正隶变_GBK" panose="02000000000000000000" charset="-122"/>
              <a:ea typeface="方正隶变_GBK" panose="02000000000000000000" charset="-122"/>
              <a:sym typeface="+mn-ea"/>
            </a:endParaRPr>
          </a:p>
          <a:p>
            <a:pPr algn="ctr"/>
            <a:r>
              <a:rPr lang="en-US" altLang="zh-CN" sz="2000" dirty="0" smtClean="0">
                <a:latin typeface="方正隶变_GBK" panose="02000000000000000000" charset="-122"/>
                <a:ea typeface="方正隶变_GBK" panose="02000000000000000000" charset="-122"/>
                <a:sym typeface="+mn-ea"/>
              </a:rPr>
              <a:t>Sandy</a:t>
            </a:r>
            <a:r>
              <a:rPr lang="zh-CN" altLang="en-US" sz="2000" dirty="0" smtClean="0">
                <a:latin typeface="方正隶变_GBK" panose="02000000000000000000" charset="-122"/>
                <a:ea typeface="方正隶变_GBK" panose="02000000000000000000" charset="-122"/>
                <a:sym typeface="+mn-ea"/>
              </a:rPr>
              <a:t>老师</a:t>
            </a:r>
            <a:endParaRPr lang="zh-CN" altLang="en-US" sz="2000" dirty="0" smtClean="0">
              <a:latin typeface="方正隶变_GBK" panose="02000000000000000000" charset="-122"/>
              <a:ea typeface="方正隶变_GBK" panose="02000000000000000000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>
                <a:latin typeface="方正隶变_GBK" panose="02000000000000000000" charset="-122"/>
                <a:ea typeface="方正隶变_GBK" panose="02000000000000000000" charset="-122"/>
              </a:rPr>
              <a:t>JSON</a:t>
            </a:r>
            <a:r>
              <a:rPr lang="zh-CN" altLang="en-US" sz="2400" dirty="0" smtClean="0">
                <a:latin typeface="方正隶变_GBK" panose="02000000000000000000" charset="-122"/>
                <a:ea typeface="方正隶变_GBK" panose="02000000000000000000" charset="-122"/>
              </a:rPr>
              <a:t>：是一种语言无关的发送和接收数据的常用格式。可以使用它来跨平台的传输数据。</a:t>
            </a:r>
            <a:endParaRPr lang="en-US" altLang="zh-CN" sz="2400" dirty="0" smtClean="0">
              <a:latin typeface="方正隶变_GBK" panose="02000000000000000000" charset="-122"/>
              <a:ea typeface="方正隶变_GBK" panose="02000000000000000000" charset="-122"/>
            </a:endParaRPr>
          </a:p>
          <a:p>
            <a:r>
              <a:rPr lang="en-US" altLang="zh-CN" sz="2400" dirty="0" smtClean="0">
                <a:latin typeface="方正隶变_GBK" panose="02000000000000000000" charset="-122"/>
                <a:ea typeface="方正隶变_GBK" panose="02000000000000000000" charset="-122"/>
              </a:rPr>
              <a:t>JSON</a:t>
            </a:r>
            <a:r>
              <a:rPr lang="zh-CN" altLang="en-US" sz="2400" dirty="0" smtClean="0">
                <a:latin typeface="方正隶变_GBK" panose="02000000000000000000" charset="-122"/>
                <a:ea typeface="方正隶变_GBK" panose="02000000000000000000" charset="-122"/>
              </a:rPr>
              <a:t>序列化：对象           </a:t>
            </a:r>
            <a:r>
              <a:rPr lang="en-US" altLang="zh-CN" sz="2400" dirty="0" smtClean="0">
                <a:latin typeface="方正隶变_GBK" panose="02000000000000000000" charset="-122"/>
                <a:ea typeface="方正隶变_GBK" panose="02000000000000000000" charset="-122"/>
              </a:rPr>
              <a:t>JSON</a:t>
            </a:r>
            <a:endParaRPr lang="en-US" altLang="zh-CN" sz="2400" dirty="0" smtClean="0">
              <a:latin typeface="方正隶变_GBK" panose="02000000000000000000" charset="-122"/>
              <a:ea typeface="方正隶变_GBK" panose="02000000000000000000" charset="-122"/>
            </a:endParaRPr>
          </a:p>
          <a:p>
            <a:r>
              <a:rPr lang="en-US" altLang="zh-CN" sz="2400" dirty="0" smtClean="0">
                <a:latin typeface="方正隶变_GBK" panose="02000000000000000000" charset="-122"/>
                <a:ea typeface="方正隶变_GBK" panose="02000000000000000000" charset="-122"/>
              </a:rPr>
              <a:t>JSON</a:t>
            </a:r>
            <a:r>
              <a:rPr lang="zh-CN" altLang="en-US" sz="2400" dirty="0" smtClean="0">
                <a:latin typeface="方正隶变_GBK" panose="02000000000000000000" charset="-122"/>
                <a:ea typeface="方正隶变_GBK" panose="02000000000000000000" charset="-122"/>
              </a:rPr>
              <a:t>反序列化：</a:t>
            </a:r>
            <a:r>
              <a:rPr lang="en-US" altLang="zh-CN" sz="2400" dirty="0" smtClean="0">
                <a:latin typeface="方正隶变_GBK" panose="02000000000000000000" charset="-122"/>
                <a:ea typeface="方正隶变_GBK" panose="02000000000000000000" charset="-122"/>
              </a:rPr>
              <a:t>JSON           </a:t>
            </a:r>
            <a:r>
              <a:rPr lang="zh-CN" altLang="en-US" sz="2400" dirty="0" smtClean="0">
                <a:latin typeface="方正隶变_GBK" panose="02000000000000000000" charset="-122"/>
                <a:ea typeface="方正隶变_GBK" panose="02000000000000000000" charset="-122"/>
              </a:rPr>
              <a:t>对象</a:t>
            </a:r>
            <a:endParaRPr lang="en-US" altLang="zh-CN" sz="2400" dirty="0">
              <a:latin typeface="方正隶变_GBK" panose="02000000000000000000" charset="-122"/>
              <a:ea typeface="方正隶变_GBK" panose="02000000000000000000" charset="-122"/>
            </a:endParaRPr>
          </a:p>
          <a:p>
            <a:endParaRPr lang="zh-CN" altLang="en-US" sz="240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方正隶变_GBK" panose="02000000000000000000" charset="-122"/>
                <a:ea typeface="方正隶变_GBK" panose="02000000000000000000" charset="-122"/>
              </a:rPr>
              <a:t>JSON</a:t>
            </a:r>
            <a:endParaRPr lang="en-US" altLang="zh-CN" dirty="0">
              <a:latin typeface="方正隶变_GBK" panose="02000000000000000000" charset="-122"/>
              <a:ea typeface="方正隶变_GBK" panose="02000000000000000000" charset="-122"/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3475375" y="2133352"/>
            <a:ext cx="720080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3855100" y="2566035"/>
            <a:ext cx="720080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方正隶变_GBK" panose="02000000000000000000" charset="-122"/>
                <a:ea typeface="方正隶变_GBK" panose="02000000000000000000" charset="-122"/>
              </a:rPr>
              <a:t>对比</a:t>
            </a:r>
            <a:endParaRPr lang="zh-CN" altLang="en-US" dirty="0">
              <a:latin typeface="方正隶变_GBK" panose="02000000000000000000" charset="-122"/>
              <a:ea typeface="方正隶变_GBK" panose="02000000000000000000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>
                <a:latin typeface="方正隶变_GBK" panose="02000000000000000000" charset="-122"/>
                <a:ea typeface="方正隶变_GBK" panose="02000000000000000000" charset="-122"/>
              </a:rPr>
              <a:t>二进制方法：简单，但可读性差。</a:t>
            </a:r>
            <a:endParaRPr lang="zh-CN" altLang="en-US" sz="2400" dirty="0">
              <a:latin typeface="方正隶变_GBK" panose="02000000000000000000" charset="-122"/>
              <a:ea typeface="方正隶变_GBK" panose="02000000000000000000" charset="-122"/>
            </a:endParaRPr>
          </a:p>
          <a:p>
            <a:r>
              <a:rPr lang="en-US" altLang="zh-CN" sz="2400" dirty="0">
                <a:latin typeface="方正隶变_GBK" panose="02000000000000000000" charset="-122"/>
                <a:ea typeface="方正隶变_GBK" panose="02000000000000000000" charset="-122"/>
              </a:rPr>
              <a:t>XML</a:t>
            </a:r>
            <a:r>
              <a:rPr lang="zh-CN" altLang="en-US" sz="2400" dirty="0">
                <a:latin typeface="方正隶变_GBK" panose="02000000000000000000" charset="-122"/>
                <a:ea typeface="方正隶变_GBK" panose="02000000000000000000" charset="-122"/>
              </a:rPr>
              <a:t>：可读性强，但是文件庞大，冗余信息多。</a:t>
            </a:r>
            <a:endParaRPr lang="zh-CN" altLang="en-US" sz="2400" dirty="0">
              <a:latin typeface="方正隶变_GBK" panose="02000000000000000000" charset="-122"/>
              <a:ea typeface="方正隶变_GBK" panose="02000000000000000000" charset="-122"/>
            </a:endParaRPr>
          </a:p>
          <a:p>
            <a:r>
              <a:rPr lang="en-US" altLang="zh-CN" sz="2400" dirty="0">
                <a:latin typeface="方正隶变_GBK" panose="02000000000000000000" charset="-122"/>
                <a:ea typeface="方正隶变_GBK" panose="02000000000000000000" charset="-122"/>
              </a:rPr>
              <a:t>JSON</a:t>
            </a:r>
            <a:r>
              <a:rPr lang="zh-CN" altLang="en-US" sz="2400" dirty="0">
                <a:latin typeface="方正隶变_GBK" panose="02000000000000000000" charset="-122"/>
                <a:ea typeface="方正隶变_GBK" panose="02000000000000000000" charset="-122"/>
              </a:rPr>
              <a:t>：数据格式比较简单，易于读写，但是不直观，可读性比</a:t>
            </a:r>
            <a:r>
              <a:rPr lang="en-US" altLang="zh-CN" sz="2400" dirty="0">
                <a:latin typeface="方正隶变_GBK" panose="02000000000000000000" charset="-122"/>
                <a:ea typeface="方正隶变_GBK" panose="02000000000000000000" charset="-122"/>
              </a:rPr>
              <a:t>XML</a:t>
            </a:r>
            <a:r>
              <a:rPr lang="zh-CN" altLang="en-US" sz="2400" dirty="0">
                <a:latin typeface="方正隶变_GBK" panose="02000000000000000000" charset="-122"/>
                <a:ea typeface="方正隶变_GBK" panose="02000000000000000000" charset="-122"/>
              </a:rPr>
              <a:t>差。</a:t>
            </a:r>
            <a:endParaRPr lang="zh-CN" altLang="en-US" sz="2400" dirty="0">
              <a:latin typeface="方正隶变_GBK" panose="02000000000000000000" charset="-122"/>
              <a:ea typeface="方正隶变_GBK" panose="020000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zh-CN" dirty="0">
                <a:latin typeface="方正隶变_GBK" panose="02000000000000000000" charset="-122"/>
                <a:ea typeface="方正隶变_GBK" panose="02000000000000000000" charset="-122"/>
                <a:sym typeface="Roboto Th" pitchFamily="2" charset="0"/>
              </a:rPr>
              <a:t>欢迎光临</a:t>
            </a:r>
            <a:r>
              <a:rPr lang="en-US" altLang="zh-CN" dirty="0">
                <a:latin typeface="方正隶变_GBK" panose="02000000000000000000" charset="-122"/>
                <a:ea typeface="方正隶变_GBK" panose="02000000000000000000" charset="-122"/>
                <a:sym typeface="Roboto Th" pitchFamily="2" charset="0"/>
              </a:rPr>
              <a:t>SiKi</a:t>
            </a:r>
            <a:r>
              <a:rPr lang="zh-CN" altLang="en-US" dirty="0" smtClean="0">
                <a:latin typeface="方正隶变_GBK" panose="02000000000000000000" charset="-122"/>
                <a:ea typeface="方正隶变_GBK" panose="02000000000000000000" charset="-122"/>
                <a:sym typeface="Roboto Th" pitchFamily="2" charset="0"/>
              </a:rPr>
              <a:t>学院</a:t>
            </a:r>
            <a:endParaRPr lang="zh-CN" altLang="en-US" dirty="0">
              <a:latin typeface="方正隶变_GBK" panose="02000000000000000000" charset="-122"/>
              <a:ea typeface="方正隶变_GBK" panose="02000000000000000000" charset="-122"/>
            </a:endParaRPr>
          </a:p>
        </p:txBody>
      </p:sp>
      <p:pic>
        <p:nvPicPr>
          <p:cNvPr id="11" name="图片 10" descr="请关注微信公众号sikiedu 接收最新Unity视频教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48906" y="2575162"/>
            <a:ext cx="1564005" cy="1564005"/>
          </a:xfrm>
          <a:prstGeom prst="rect">
            <a:avLst/>
          </a:prstGeom>
        </p:spPr>
      </p:pic>
      <p:sp>
        <p:nvSpPr>
          <p:cNvPr id="6" name="矩形 9"/>
          <p:cNvSpPr>
            <a:spLocks noChangeArrowheads="1"/>
          </p:cNvSpPr>
          <p:nvPr/>
        </p:nvSpPr>
        <p:spPr bwMode="auto">
          <a:xfrm>
            <a:off x="1619752" y="897513"/>
            <a:ext cx="5822315" cy="7683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9525">
            <a:noFill/>
            <a:miter lim="800000"/>
          </a:ln>
        </p:spPr>
        <p:txBody>
          <a:bodyPr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zh-CN" altLang="zh-CN" sz="2400" dirty="0">
                <a:latin typeface="方正隶变_GBK" panose="02000000000000000000" charset="-122"/>
                <a:ea typeface="方正隶变_GBK" panose="02000000000000000000" charset="-122"/>
              </a:rPr>
              <a:t>关注SiKi学院公众号，获取最新课程信息和优惠</a:t>
            </a:r>
            <a:r>
              <a:rPr lang="zh-CN" altLang="zh-CN" sz="2400" dirty="0" smtClean="0">
                <a:latin typeface="方正隶变_GBK" panose="02000000000000000000" charset="-122"/>
                <a:ea typeface="方正隶变_GBK" panose="02000000000000000000" charset="-122"/>
              </a:rPr>
              <a:t>信息</a:t>
            </a:r>
            <a:endParaRPr lang="en-US" altLang="zh-CN" sz="2400" dirty="0" smtClean="0">
              <a:latin typeface="方正隶变_GBK" panose="02000000000000000000" charset="-122"/>
              <a:ea typeface="方正隶变_GBK" panose="02000000000000000000" charset="-122"/>
            </a:endParaRPr>
          </a:p>
          <a:p>
            <a:r>
              <a:rPr lang="zh-CN" altLang="en-US" sz="2400" dirty="0" smtClean="0">
                <a:latin typeface="方正隶变_GBK" panose="02000000000000000000" charset="-122"/>
                <a:ea typeface="方正隶变_GBK" panose="02000000000000000000" charset="-122"/>
              </a:rPr>
              <a:t>学院官网：</a:t>
            </a:r>
            <a:r>
              <a:rPr lang="en-US" altLang="zh-CN" sz="2400" dirty="0" smtClean="0">
                <a:latin typeface="方正隶变_GBK" panose="02000000000000000000" charset="-122"/>
                <a:ea typeface="方正隶变_GBK" panose="02000000000000000000" charset="-122"/>
              </a:rPr>
              <a:t>www.sikiedu.com</a:t>
            </a:r>
            <a:endParaRPr lang="zh-CN" altLang="zh-CN" sz="2400" dirty="0">
              <a:latin typeface="方正隶变_GBK" panose="02000000000000000000" charset="-122"/>
              <a:ea typeface="方正隶变_GBK" panose="02000000000000000000" charset="-122"/>
            </a:endParaRPr>
          </a:p>
          <a:p>
            <a:endParaRPr lang="zh-CN" altLang="en-US" sz="2800" dirty="0"/>
          </a:p>
        </p:txBody>
      </p:sp>
      <p:grpSp>
        <p:nvGrpSpPr>
          <p:cNvPr id="8" name="组合 7"/>
          <p:cNvGrpSpPr/>
          <p:nvPr/>
        </p:nvGrpSpPr>
        <p:grpSpPr>
          <a:xfrm>
            <a:off x="7263900" y="3939902"/>
            <a:ext cx="1148751" cy="1041654"/>
            <a:chOff x="6029326" y="4137025"/>
            <a:chExt cx="1135063" cy="1006475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9" name="Freeform 131"/>
            <p:cNvSpPr>
              <a:spLocks noEditPoints="1"/>
            </p:cNvSpPr>
            <p:nvPr/>
          </p:nvSpPr>
          <p:spPr bwMode="auto">
            <a:xfrm>
              <a:off x="7100888" y="4235450"/>
              <a:ext cx="26988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24" y="2"/>
                </a:cxn>
                <a:cxn ang="0">
                  <a:pos x="28" y="3"/>
                </a:cxn>
                <a:cxn ang="0">
                  <a:pos x="30" y="5"/>
                </a:cxn>
                <a:cxn ang="0">
                  <a:pos x="31" y="8"/>
                </a:cxn>
                <a:cxn ang="0">
                  <a:pos x="31" y="8"/>
                </a:cxn>
                <a:cxn ang="0">
                  <a:pos x="33" y="8"/>
                </a:cxn>
                <a:cxn ang="0">
                  <a:pos x="34" y="7"/>
                </a:cxn>
                <a:cxn ang="0">
                  <a:pos x="36" y="4"/>
                </a:cxn>
                <a:cxn ang="0">
                  <a:pos x="37" y="1"/>
                </a:cxn>
                <a:cxn ang="0">
                  <a:pos x="40" y="0"/>
                </a:cxn>
                <a:cxn ang="0">
                  <a:pos x="41" y="0"/>
                </a:cxn>
                <a:cxn ang="0">
                  <a:pos x="41" y="0"/>
                </a:cxn>
                <a:cxn ang="0">
                  <a:pos x="46" y="5"/>
                </a:cxn>
                <a:cxn ang="0">
                  <a:pos x="50" y="9"/>
                </a:cxn>
                <a:cxn ang="0">
                  <a:pos x="52" y="16"/>
                </a:cxn>
                <a:cxn ang="0">
                  <a:pos x="52" y="21"/>
                </a:cxn>
                <a:cxn ang="0">
                  <a:pos x="52" y="28"/>
                </a:cxn>
                <a:cxn ang="0">
                  <a:pos x="50" y="33"/>
                </a:cxn>
                <a:cxn ang="0">
                  <a:pos x="47" y="38"/>
                </a:cxn>
                <a:cxn ang="0">
                  <a:pos x="44" y="44"/>
                </a:cxn>
                <a:cxn ang="0">
                  <a:pos x="40" y="48"/>
                </a:cxn>
                <a:cxn ang="0">
                  <a:pos x="35" y="52"/>
                </a:cxn>
                <a:cxn ang="0">
                  <a:pos x="30" y="55"/>
                </a:cxn>
                <a:cxn ang="0">
                  <a:pos x="25" y="58"/>
                </a:cxn>
                <a:cxn ang="0">
                  <a:pos x="19" y="58"/>
                </a:cxn>
                <a:cxn ang="0">
                  <a:pos x="15" y="58"/>
                </a:cxn>
                <a:cxn ang="0">
                  <a:pos x="10" y="55"/>
                </a:cxn>
                <a:cxn ang="0">
                  <a:pos x="5" y="52"/>
                </a:cxn>
                <a:cxn ang="0">
                  <a:pos x="5" y="52"/>
                </a:cxn>
                <a:cxn ang="0">
                  <a:pos x="2" y="47"/>
                </a:cxn>
                <a:cxn ang="0">
                  <a:pos x="0" y="39"/>
                </a:cxn>
                <a:cxn ang="0">
                  <a:pos x="0" y="32"/>
                </a:cxn>
                <a:cxn ang="0">
                  <a:pos x="1" y="23"/>
                </a:cxn>
                <a:cxn ang="0">
                  <a:pos x="3" y="16"/>
                </a:cxn>
                <a:cxn ang="0">
                  <a:pos x="8" y="9"/>
                </a:cxn>
                <a:cxn ang="0">
                  <a:pos x="13" y="5"/>
                </a:cxn>
                <a:cxn ang="0">
                  <a:pos x="16" y="3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4" y="33"/>
                </a:cxn>
                <a:cxn ang="0">
                  <a:pos x="14" y="33"/>
                </a:cxn>
                <a:cxn ang="0">
                  <a:pos x="17" y="35"/>
                </a:cxn>
                <a:cxn ang="0">
                  <a:pos x="18" y="38"/>
                </a:cxn>
                <a:cxn ang="0">
                  <a:pos x="20" y="40"/>
                </a:cxn>
                <a:cxn ang="0">
                  <a:pos x="25" y="41"/>
                </a:cxn>
                <a:cxn ang="0">
                  <a:pos x="25" y="41"/>
                </a:cxn>
                <a:cxn ang="0">
                  <a:pos x="29" y="37"/>
                </a:cxn>
                <a:cxn ang="0">
                  <a:pos x="33" y="32"/>
                </a:cxn>
                <a:cxn ang="0">
                  <a:pos x="35" y="24"/>
                </a:cxn>
                <a:cxn ang="0">
                  <a:pos x="35" y="15"/>
                </a:cxn>
                <a:cxn ang="0">
                  <a:pos x="35" y="15"/>
                </a:cxn>
                <a:cxn ang="0">
                  <a:pos x="28" y="17"/>
                </a:cxn>
                <a:cxn ang="0">
                  <a:pos x="20" y="20"/>
                </a:cxn>
                <a:cxn ang="0">
                  <a:pos x="18" y="22"/>
                </a:cxn>
                <a:cxn ang="0">
                  <a:pos x="16" y="25"/>
                </a:cxn>
                <a:cxn ang="0">
                  <a:pos x="15" y="29"/>
                </a:cxn>
                <a:cxn ang="0">
                  <a:pos x="14" y="33"/>
                </a:cxn>
                <a:cxn ang="0">
                  <a:pos x="14" y="33"/>
                </a:cxn>
              </a:cxnLst>
              <a:rect l="0" t="0" r="r" b="b"/>
              <a:pathLst>
                <a:path w="52" h="58">
                  <a:moveTo>
                    <a:pt x="20" y="2"/>
                  </a:moveTo>
                  <a:lnTo>
                    <a:pt x="20" y="2"/>
                  </a:lnTo>
                  <a:lnTo>
                    <a:pt x="24" y="2"/>
                  </a:lnTo>
                  <a:lnTo>
                    <a:pt x="28" y="3"/>
                  </a:lnTo>
                  <a:lnTo>
                    <a:pt x="30" y="5"/>
                  </a:lnTo>
                  <a:lnTo>
                    <a:pt x="31" y="8"/>
                  </a:lnTo>
                  <a:lnTo>
                    <a:pt x="31" y="8"/>
                  </a:lnTo>
                  <a:lnTo>
                    <a:pt x="33" y="8"/>
                  </a:lnTo>
                  <a:lnTo>
                    <a:pt x="34" y="7"/>
                  </a:lnTo>
                  <a:lnTo>
                    <a:pt x="36" y="4"/>
                  </a:lnTo>
                  <a:lnTo>
                    <a:pt x="37" y="1"/>
                  </a:lnTo>
                  <a:lnTo>
                    <a:pt x="40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46" y="5"/>
                  </a:lnTo>
                  <a:lnTo>
                    <a:pt x="50" y="9"/>
                  </a:lnTo>
                  <a:lnTo>
                    <a:pt x="52" y="16"/>
                  </a:lnTo>
                  <a:lnTo>
                    <a:pt x="52" y="21"/>
                  </a:lnTo>
                  <a:lnTo>
                    <a:pt x="52" y="28"/>
                  </a:lnTo>
                  <a:lnTo>
                    <a:pt x="50" y="33"/>
                  </a:lnTo>
                  <a:lnTo>
                    <a:pt x="47" y="38"/>
                  </a:lnTo>
                  <a:lnTo>
                    <a:pt x="44" y="44"/>
                  </a:lnTo>
                  <a:lnTo>
                    <a:pt x="40" y="48"/>
                  </a:lnTo>
                  <a:lnTo>
                    <a:pt x="35" y="52"/>
                  </a:lnTo>
                  <a:lnTo>
                    <a:pt x="30" y="55"/>
                  </a:lnTo>
                  <a:lnTo>
                    <a:pt x="25" y="58"/>
                  </a:lnTo>
                  <a:lnTo>
                    <a:pt x="19" y="58"/>
                  </a:lnTo>
                  <a:lnTo>
                    <a:pt x="15" y="58"/>
                  </a:lnTo>
                  <a:lnTo>
                    <a:pt x="10" y="55"/>
                  </a:lnTo>
                  <a:lnTo>
                    <a:pt x="5" y="52"/>
                  </a:lnTo>
                  <a:lnTo>
                    <a:pt x="5" y="52"/>
                  </a:lnTo>
                  <a:lnTo>
                    <a:pt x="2" y="47"/>
                  </a:lnTo>
                  <a:lnTo>
                    <a:pt x="0" y="39"/>
                  </a:lnTo>
                  <a:lnTo>
                    <a:pt x="0" y="32"/>
                  </a:lnTo>
                  <a:lnTo>
                    <a:pt x="1" y="23"/>
                  </a:lnTo>
                  <a:lnTo>
                    <a:pt x="3" y="16"/>
                  </a:lnTo>
                  <a:lnTo>
                    <a:pt x="8" y="9"/>
                  </a:lnTo>
                  <a:lnTo>
                    <a:pt x="13" y="5"/>
                  </a:lnTo>
                  <a:lnTo>
                    <a:pt x="16" y="3"/>
                  </a:lnTo>
                  <a:lnTo>
                    <a:pt x="20" y="2"/>
                  </a:lnTo>
                  <a:lnTo>
                    <a:pt x="20" y="2"/>
                  </a:lnTo>
                  <a:close/>
                  <a:moveTo>
                    <a:pt x="14" y="33"/>
                  </a:moveTo>
                  <a:lnTo>
                    <a:pt x="14" y="33"/>
                  </a:lnTo>
                  <a:lnTo>
                    <a:pt x="17" y="35"/>
                  </a:lnTo>
                  <a:lnTo>
                    <a:pt x="18" y="38"/>
                  </a:lnTo>
                  <a:lnTo>
                    <a:pt x="20" y="40"/>
                  </a:lnTo>
                  <a:lnTo>
                    <a:pt x="25" y="41"/>
                  </a:lnTo>
                  <a:lnTo>
                    <a:pt x="25" y="41"/>
                  </a:lnTo>
                  <a:lnTo>
                    <a:pt x="29" y="37"/>
                  </a:lnTo>
                  <a:lnTo>
                    <a:pt x="33" y="32"/>
                  </a:lnTo>
                  <a:lnTo>
                    <a:pt x="35" y="24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28" y="17"/>
                  </a:lnTo>
                  <a:lnTo>
                    <a:pt x="20" y="20"/>
                  </a:lnTo>
                  <a:lnTo>
                    <a:pt x="18" y="22"/>
                  </a:lnTo>
                  <a:lnTo>
                    <a:pt x="16" y="25"/>
                  </a:lnTo>
                  <a:lnTo>
                    <a:pt x="15" y="29"/>
                  </a:lnTo>
                  <a:lnTo>
                    <a:pt x="14" y="33"/>
                  </a:lnTo>
                  <a:lnTo>
                    <a:pt x="14" y="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32"/>
            <p:cNvSpPr>
              <a:spLocks noEditPoints="1"/>
            </p:cNvSpPr>
            <p:nvPr/>
          </p:nvSpPr>
          <p:spPr bwMode="auto">
            <a:xfrm>
              <a:off x="7075488" y="4287838"/>
              <a:ext cx="31750" cy="33338"/>
            </a:xfrm>
            <a:custGeom>
              <a:avLst/>
              <a:gdLst/>
              <a:ahLst/>
              <a:cxnLst>
                <a:cxn ang="0">
                  <a:pos x="61" y="17"/>
                </a:cxn>
                <a:cxn ang="0">
                  <a:pos x="61" y="17"/>
                </a:cxn>
                <a:cxn ang="0">
                  <a:pos x="60" y="28"/>
                </a:cxn>
                <a:cxn ang="0">
                  <a:pos x="58" y="37"/>
                </a:cxn>
                <a:cxn ang="0">
                  <a:pos x="55" y="44"/>
                </a:cxn>
                <a:cxn ang="0">
                  <a:pos x="50" y="53"/>
                </a:cxn>
                <a:cxn ang="0">
                  <a:pos x="50" y="53"/>
                </a:cxn>
                <a:cxn ang="0">
                  <a:pos x="41" y="56"/>
                </a:cxn>
                <a:cxn ang="0">
                  <a:pos x="32" y="59"/>
                </a:cxn>
                <a:cxn ang="0">
                  <a:pos x="25" y="61"/>
                </a:cxn>
                <a:cxn ang="0">
                  <a:pos x="20" y="62"/>
                </a:cxn>
                <a:cxn ang="0">
                  <a:pos x="17" y="61"/>
                </a:cxn>
                <a:cxn ang="0">
                  <a:pos x="17" y="61"/>
                </a:cxn>
                <a:cxn ang="0">
                  <a:pos x="13" y="59"/>
                </a:cxn>
                <a:cxn ang="0">
                  <a:pos x="8" y="56"/>
                </a:cxn>
                <a:cxn ang="0">
                  <a:pos x="5" y="53"/>
                </a:cxn>
                <a:cxn ang="0">
                  <a:pos x="3" y="48"/>
                </a:cxn>
                <a:cxn ang="0">
                  <a:pos x="1" y="44"/>
                </a:cxn>
                <a:cxn ang="0">
                  <a:pos x="0" y="40"/>
                </a:cxn>
                <a:cxn ang="0">
                  <a:pos x="0" y="34"/>
                </a:cxn>
                <a:cxn ang="0">
                  <a:pos x="0" y="29"/>
                </a:cxn>
                <a:cxn ang="0">
                  <a:pos x="1" y="25"/>
                </a:cxn>
                <a:cxn ang="0">
                  <a:pos x="3" y="19"/>
                </a:cxn>
                <a:cxn ang="0">
                  <a:pos x="5" y="15"/>
                </a:cxn>
                <a:cxn ang="0">
                  <a:pos x="7" y="11"/>
                </a:cxn>
                <a:cxn ang="0">
                  <a:pos x="12" y="8"/>
                </a:cxn>
                <a:cxn ang="0">
                  <a:pos x="15" y="4"/>
                </a:cxn>
                <a:cxn ang="0">
                  <a:pos x="20" y="2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30" y="2"/>
                </a:cxn>
                <a:cxn ang="0">
                  <a:pos x="34" y="4"/>
                </a:cxn>
                <a:cxn ang="0">
                  <a:pos x="42" y="10"/>
                </a:cxn>
                <a:cxn ang="0">
                  <a:pos x="50" y="14"/>
                </a:cxn>
                <a:cxn ang="0">
                  <a:pos x="56" y="16"/>
                </a:cxn>
                <a:cxn ang="0">
                  <a:pos x="61" y="17"/>
                </a:cxn>
                <a:cxn ang="0">
                  <a:pos x="61" y="17"/>
                </a:cxn>
                <a:cxn ang="0">
                  <a:pos x="23" y="19"/>
                </a:cxn>
                <a:cxn ang="0">
                  <a:pos x="23" y="19"/>
                </a:cxn>
                <a:cxn ang="0">
                  <a:pos x="21" y="22"/>
                </a:cxn>
                <a:cxn ang="0">
                  <a:pos x="19" y="24"/>
                </a:cxn>
                <a:cxn ang="0">
                  <a:pos x="17" y="31"/>
                </a:cxn>
                <a:cxn ang="0">
                  <a:pos x="17" y="36"/>
                </a:cxn>
                <a:cxn ang="0">
                  <a:pos x="17" y="39"/>
                </a:cxn>
                <a:cxn ang="0">
                  <a:pos x="18" y="42"/>
                </a:cxn>
                <a:cxn ang="0">
                  <a:pos x="21" y="44"/>
                </a:cxn>
                <a:cxn ang="0">
                  <a:pos x="21" y="44"/>
                </a:cxn>
                <a:cxn ang="0">
                  <a:pos x="28" y="43"/>
                </a:cxn>
                <a:cxn ang="0">
                  <a:pos x="34" y="41"/>
                </a:cxn>
                <a:cxn ang="0">
                  <a:pos x="36" y="40"/>
                </a:cxn>
                <a:cxn ang="0">
                  <a:pos x="38" y="37"/>
                </a:cxn>
                <a:cxn ang="0">
                  <a:pos x="41" y="33"/>
                </a:cxn>
                <a:cxn ang="0">
                  <a:pos x="42" y="30"/>
                </a:cxn>
                <a:cxn ang="0">
                  <a:pos x="42" y="30"/>
                </a:cxn>
                <a:cxn ang="0">
                  <a:pos x="38" y="26"/>
                </a:cxn>
                <a:cxn ang="0">
                  <a:pos x="35" y="23"/>
                </a:cxn>
                <a:cxn ang="0">
                  <a:pos x="30" y="19"/>
                </a:cxn>
                <a:cxn ang="0">
                  <a:pos x="23" y="19"/>
                </a:cxn>
                <a:cxn ang="0">
                  <a:pos x="23" y="19"/>
                </a:cxn>
              </a:cxnLst>
              <a:rect l="0" t="0" r="r" b="b"/>
              <a:pathLst>
                <a:path w="61" h="62">
                  <a:moveTo>
                    <a:pt x="61" y="17"/>
                  </a:moveTo>
                  <a:lnTo>
                    <a:pt x="61" y="17"/>
                  </a:lnTo>
                  <a:lnTo>
                    <a:pt x="60" y="28"/>
                  </a:lnTo>
                  <a:lnTo>
                    <a:pt x="58" y="37"/>
                  </a:lnTo>
                  <a:lnTo>
                    <a:pt x="55" y="44"/>
                  </a:lnTo>
                  <a:lnTo>
                    <a:pt x="50" y="53"/>
                  </a:lnTo>
                  <a:lnTo>
                    <a:pt x="50" y="53"/>
                  </a:lnTo>
                  <a:lnTo>
                    <a:pt x="41" y="56"/>
                  </a:lnTo>
                  <a:lnTo>
                    <a:pt x="32" y="59"/>
                  </a:lnTo>
                  <a:lnTo>
                    <a:pt x="25" y="61"/>
                  </a:lnTo>
                  <a:lnTo>
                    <a:pt x="20" y="62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3" y="59"/>
                  </a:lnTo>
                  <a:lnTo>
                    <a:pt x="8" y="56"/>
                  </a:lnTo>
                  <a:lnTo>
                    <a:pt x="5" y="53"/>
                  </a:lnTo>
                  <a:lnTo>
                    <a:pt x="3" y="48"/>
                  </a:lnTo>
                  <a:lnTo>
                    <a:pt x="1" y="44"/>
                  </a:lnTo>
                  <a:lnTo>
                    <a:pt x="0" y="40"/>
                  </a:lnTo>
                  <a:lnTo>
                    <a:pt x="0" y="34"/>
                  </a:lnTo>
                  <a:lnTo>
                    <a:pt x="0" y="29"/>
                  </a:lnTo>
                  <a:lnTo>
                    <a:pt x="1" y="25"/>
                  </a:lnTo>
                  <a:lnTo>
                    <a:pt x="3" y="19"/>
                  </a:lnTo>
                  <a:lnTo>
                    <a:pt x="5" y="15"/>
                  </a:lnTo>
                  <a:lnTo>
                    <a:pt x="7" y="11"/>
                  </a:lnTo>
                  <a:lnTo>
                    <a:pt x="12" y="8"/>
                  </a:lnTo>
                  <a:lnTo>
                    <a:pt x="15" y="4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2"/>
                  </a:lnTo>
                  <a:lnTo>
                    <a:pt x="34" y="4"/>
                  </a:lnTo>
                  <a:lnTo>
                    <a:pt x="42" y="10"/>
                  </a:lnTo>
                  <a:lnTo>
                    <a:pt x="50" y="14"/>
                  </a:lnTo>
                  <a:lnTo>
                    <a:pt x="56" y="16"/>
                  </a:lnTo>
                  <a:lnTo>
                    <a:pt x="61" y="17"/>
                  </a:lnTo>
                  <a:lnTo>
                    <a:pt x="61" y="17"/>
                  </a:lnTo>
                  <a:close/>
                  <a:moveTo>
                    <a:pt x="23" y="19"/>
                  </a:moveTo>
                  <a:lnTo>
                    <a:pt x="23" y="19"/>
                  </a:lnTo>
                  <a:lnTo>
                    <a:pt x="21" y="22"/>
                  </a:lnTo>
                  <a:lnTo>
                    <a:pt x="19" y="24"/>
                  </a:lnTo>
                  <a:lnTo>
                    <a:pt x="17" y="31"/>
                  </a:lnTo>
                  <a:lnTo>
                    <a:pt x="17" y="36"/>
                  </a:lnTo>
                  <a:lnTo>
                    <a:pt x="17" y="39"/>
                  </a:lnTo>
                  <a:lnTo>
                    <a:pt x="18" y="42"/>
                  </a:lnTo>
                  <a:lnTo>
                    <a:pt x="21" y="44"/>
                  </a:lnTo>
                  <a:lnTo>
                    <a:pt x="21" y="44"/>
                  </a:lnTo>
                  <a:lnTo>
                    <a:pt x="28" y="43"/>
                  </a:lnTo>
                  <a:lnTo>
                    <a:pt x="34" y="41"/>
                  </a:lnTo>
                  <a:lnTo>
                    <a:pt x="36" y="40"/>
                  </a:lnTo>
                  <a:lnTo>
                    <a:pt x="38" y="37"/>
                  </a:lnTo>
                  <a:lnTo>
                    <a:pt x="41" y="33"/>
                  </a:lnTo>
                  <a:lnTo>
                    <a:pt x="42" y="30"/>
                  </a:lnTo>
                  <a:lnTo>
                    <a:pt x="42" y="30"/>
                  </a:lnTo>
                  <a:lnTo>
                    <a:pt x="38" y="26"/>
                  </a:lnTo>
                  <a:lnTo>
                    <a:pt x="35" y="23"/>
                  </a:lnTo>
                  <a:lnTo>
                    <a:pt x="30" y="19"/>
                  </a:lnTo>
                  <a:lnTo>
                    <a:pt x="23" y="19"/>
                  </a:lnTo>
                  <a:lnTo>
                    <a:pt x="23" y="1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33"/>
            <p:cNvSpPr>
              <a:spLocks noEditPoints="1"/>
            </p:cNvSpPr>
            <p:nvPr/>
          </p:nvSpPr>
          <p:spPr bwMode="auto">
            <a:xfrm>
              <a:off x="6867526" y="4167188"/>
              <a:ext cx="26988" cy="34925"/>
            </a:xfrm>
            <a:custGeom>
              <a:avLst/>
              <a:gdLst/>
              <a:ahLst/>
              <a:cxnLst>
                <a:cxn ang="0">
                  <a:pos x="14" y="63"/>
                </a:cxn>
                <a:cxn ang="0">
                  <a:pos x="14" y="63"/>
                </a:cxn>
                <a:cxn ang="0">
                  <a:pos x="11" y="60"/>
                </a:cxn>
                <a:cxn ang="0">
                  <a:pos x="8" y="57"/>
                </a:cxn>
                <a:cxn ang="0">
                  <a:pos x="4" y="53"/>
                </a:cxn>
                <a:cxn ang="0">
                  <a:pos x="3" y="48"/>
                </a:cxn>
                <a:cxn ang="0">
                  <a:pos x="0" y="38"/>
                </a:cxn>
                <a:cxn ang="0">
                  <a:pos x="0" y="28"/>
                </a:cxn>
                <a:cxn ang="0">
                  <a:pos x="2" y="18"/>
                </a:cxn>
                <a:cxn ang="0">
                  <a:pos x="3" y="14"/>
                </a:cxn>
                <a:cxn ang="0">
                  <a:pos x="5" y="10"/>
                </a:cxn>
                <a:cxn ang="0">
                  <a:pos x="9" y="7"/>
                </a:cxn>
                <a:cxn ang="0">
                  <a:pos x="12" y="3"/>
                </a:cxn>
                <a:cxn ang="0">
                  <a:pos x="16" y="1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27" y="0"/>
                </a:cxn>
                <a:cxn ang="0">
                  <a:pos x="33" y="2"/>
                </a:cxn>
                <a:cxn ang="0">
                  <a:pos x="39" y="6"/>
                </a:cxn>
                <a:cxn ang="0">
                  <a:pos x="42" y="9"/>
                </a:cxn>
                <a:cxn ang="0">
                  <a:pos x="46" y="14"/>
                </a:cxn>
                <a:cxn ang="0">
                  <a:pos x="48" y="21"/>
                </a:cxn>
                <a:cxn ang="0">
                  <a:pos x="49" y="27"/>
                </a:cxn>
                <a:cxn ang="0">
                  <a:pos x="50" y="33"/>
                </a:cxn>
                <a:cxn ang="0">
                  <a:pos x="49" y="40"/>
                </a:cxn>
                <a:cxn ang="0">
                  <a:pos x="48" y="45"/>
                </a:cxn>
                <a:cxn ang="0">
                  <a:pos x="45" y="52"/>
                </a:cxn>
                <a:cxn ang="0">
                  <a:pos x="42" y="56"/>
                </a:cxn>
                <a:cxn ang="0">
                  <a:pos x="36" y="60"/>
                </a:cxn>
                <a:cxn ang="0">
                  <a:pos x="30" y="63"/>
                </a:cxn>
                <a:cxn ang="0">
                  <a:pos x="23" y="64"/>
                </a:cxn>
                <a:cxn ang="0">
                  <a:pos x="14" y="63"/>
                </a:cxn>
                <a:cxn ang="0">
                  <a:pos x="14" y="63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7" y="32"/>
                </a:cxn>
                <a:cxn ang="0">
                  <a:pos x="19" y="38"/>
                </a:cxn>
                <a:cxn ang="0">
                  <a:pos x="21" y="43"/>
                </a:cxn>
                <a:cxn ang="0">
                  <a:pos x="25" y="47"/>
                </a:cxn>
                <a:cxn ang="0">
                  <a:pos x="25" y="47"/>
                </a:cxn>
                <a:cxn ang="0">
                  <a:pos x="28" y="45"/>
                </a:cxn>
                <a:cxn ang="0">
                  <a:pos x="31" y="43"/>
                </a:cxn>
                <a:cxn ang="0">
                  <a:pos x="33" y="40"/>
                </a:cxn>
                <a:cxn ang="0">
                  <a:pos x="34" y="37"/>
                </a:cxn>
                <a:cxn ang="0">
                  <a:pos x="35" y="30"/>
                </a:cxn>
                <a:cxn ang="0">
                  <a:pos x="35" y="22"/>
                </a:cxn>
                <a:cxn ang="0">
                  <a:pos x="35" y="22"/>
                </a:cxn>
                <a:cxn ang="0">
                  <a:pos x="32" y="21"/>
                </a:cxn>
                <a:cxn ang="0">
                  <a:pos x="30" y="19"/>
                </a:cxn>
                <a:cxn ang="0">
                  <a:pos x="25" y="21"/>
                </a:cxn>
                <a:cxn ang="0">
                  <a:pos x="16" y="26"/>
                </a:cxn>
                <a:cxn ang="0">
                  <a:pos x="16" y="26"/>
                </a:cxn>
              </a:cxnLst>
              <a:rect l="0" t="0" r="r" b="b"/>
              <a:pathLst>
                <a:path w="50" h="64">
                  <a:moveTo>
                    <a:pt x="14" y="63"/>
                  </a:moveTo>
                  <a:lnTo>
                    <a:pt x="14" y="63"/>
                  </a:lnTo>
                  <a:lnTo>
                    <a:pt x="11" y="60"/>
                  </a:lnTo>
                  <a:lnTo>
                    <a:pt x="8" y="57"/>
                  </a:lnTo>
                  <a:lnTo>
                    <a:pt x="4" y="53"/>
                  </a:lnTo>
                  <a:lnTo>
                    <a:pt x="3" y="48"/>
                  </a:lnTo>
                  <a:lnTo>
                    <a:pt x="0" y="38"/>
                  </a:lnTo>
                  <a:lnTo>
                    <a:pt x="0" y="28"/>
                  </a:lnTo>
                  <a:lnTo>
                    <a:pt x="2" y="18"/>
                  </a:lnTo>
                  <a:lnTo>
                    <a:pt x="3" y="14"/>
                  </a:lnTo>
                  <a:lnTo>
                    <a:pt x="5" y="10"/>
                  </a:lnTo>
                  <a:lnTo>
                    <a:pt x="9" y="7"/>
                  </a:lnTo>
                  <a:lnTo>
                    <a:pt x="12" y="3"/>
                  </a:lnTo>
                  <a:lnTo>
                    <a:pt x="16" y="1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7" y="0"/>
                  </a:lnTo>
                  <a:lnTo>
                    <a:pt x="33" y="2"/>
                  </a:lnTo>
                  <a:lnTo>
                    <a:pt x="39" y="6"/>
                  </a:lnTo>
                  <a:lnTo>
                    <a:pt x="42" y="9"/>
                  </a:lnTo>
                  <a:lnTo>
                    <a:pt x="46" y="14"/>
                  </a:lnTo>
                  <a:lnTo>
                    <a:pt x="48" y="21"/>
                  </a:lnTo>
                  <a:lnTo>
                    <a:pt x="49" y="27"/>
                  </a:lnTo>
                  <a:lnTo>
                    <a:pt x="50" y="33"/>
                  </a:lnTo>
                  <a:lnTo>
                    <a:pt x="49" y="40"/>
                  </a:lnTo>
                  <a:lnTo>
                    <a:pt x="48" y="45"/>
                  </a:lnTo>
                  <a:lnTo>
                    <a:pt x="45" y="52"/>
                  </a:lnTo>
                  <a:lnTo>
                    <a:pt x="42" y="56"/>
                  </a:lnTo>
                  <a:lnTo>
                    <a:pt x="36" y="60"/>
                  </a:lnTo>
                  <a:lnTo>
                    <a:pt x="30" y="63"/>
                  </a:lnTo>
                  <a:lnTo>
                    <a:pt x="23" y="64"/>
                  </a:lnTo>
                  <a:lnTo>
                    <a:pt x="14" y="63"/>
                  </a:lnTo>
                  <a:lnTo>
                    <a:pt x="14" y="63"/>
                  </a:lnTo>
                  <a:close/>
                  <a:moveTo>
                    <a:pt x="16" y="26"/>
                  </a:moveTo>
                  <a:lnTo>
                    <a:pt x="16" y="26"/>
                  </a:lnTo>
                  <a:lnTo>
                    <a:pt x="17" y="32"/>
                  </a:lnTo>
                  <a:lnTo>
                    <a:pt x="19" y="38"/>
                  </a:lnTo>
                  <a:lnTo>
                    <a:pt x="21" y="43"/>
                  </a:lnTo>
                  <a:lnTo>
                    <a:pt x="25" y="47"/>
                  </a:lnTo>
                  <a:lnTo>
                    <a:pt x="25" y="47"/>
                  </a:lnTo>
                  <a:lnTo>
                    <a:pt x="28" y="45"/>
                  </a:lnTo>
                  <a:lnTo>
                    <a:pt x="31" y="43"/>
                  </a:lnTo>
                  <a:lnTo>
                    <a:pt x="33" y="40"/>
                  </a:lnTo>
                  <a:lnTo>
                    <a:pt x="34" y="37"/>
                  </a:lnTo>
                  <a:lnTo>
                    <a:pt x="35" y="30"/>
                  </a:lnTo>
                  <a:lnTo>
                    <a:pt x="35" y="22"/>
                  </a:lnTo>
                  <a:lnTo>
                    <a:pt x="35" y="22"/>
                  </a:lnTo>
                  <a:lnTo>
                    <a:pt x="32" y="21"/>
                  </a:lnTo>
                  <a:lnTo>
                    <a:pt x="30" y="19"/>
                  </a:lnTo>
                  <a:lnTo>
                    <a:pt x="25" y="21"/>
                  </a:lnTo>
                  <a:lnTo>
                    <a:pt x="16" y="26"/>
                  </a:lnTo>
                  <a:lnTo>
                    <a:pt x="16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4"/>
            <p:cNvSpPr>
              <a:spLocks noEditPoints="1"/>
            </p:cNvSpPr>
            <p:nvPr/>
          </p:nvSpPr>
          <p:spPr bwMode="auto">
            <a:xfrm>
              <a:off x="6851651" y="4222750"/>
              <a:ext cx="26988" cy="33338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3" y="0"/>
                </a:cxn>
                <a:cxn ang="0">
                  <a:pos x="19" y="1"/>
                </a:cxn>
                <a:cxn ang="0">
                  <a:pos x="26" y="2"/>
                </a:cxn>
                <a:cxn ang="0">
                  <a:pos x="35" y="6"/>
                </a:cxn>
                <a:cxn ang="0">
                  <a:pos x="44" y="10"/>
                </a:cxn>
                <a:cxn ang="0">
                  <a:pos x="52" y="13"/>
                </a:cxn>
                <a:cxn ang="0">
                  <a:pos x="52" y="13"/>
                </a:cxn>
                <a:cxn ang="0">
                  <a:pos x="52" y="24"/>
                </a:cxn>
                <a:cxn ang="0">
                  <a:pos x="50" y="33"/>
                </a:cxn>
                <a:cxn ang="0">
                  <a:pos x="47" y="42"/>
                </a:cxn>
                <a:cxn ang="0">
                  <a:pos x="43" y="49"/>
                </a:cxn>
                <a:cxn ang="0">
                  <a:pos x="37" y="55"/>
                </a:cxn>
                <a:cxn ang="0">
                  <a:pos x="31" y="59"/>
                </a:cxn>
                <a:cxn ang="0">
                  <a:pos x="25" y="61"/>
                </a:cxn>
                <a:cxn ang="0">
                  <a:pos x="19" y="61"/>
                </a:cxn>
                <a:cxn ang="0">
                  <a:pos x="19" y="61"/>
                </a:cxn>
                <a:cxn ang="0">
                  <a:pos x="15" y="60"/>
                </a:cxn>
                <a:cxn ang="0">
                  <a:pos x="12" y="58"/>
                </a:cxn>
                <a:cxn ang="0">
                  <a:pos x="8" y="56"/>
                </a:cxn>
                <a:cxn ang="0">
                  <a:pos x="5" y="53"/>
                </a:cxn>
                <a:cxn ang="0">
                  <a:pos x="2" y="44"/>
                </a:cxn>
                <a:cxn ang="0">
                  <a:pos x="0" y="35"/>
                </a:cxn>
                <a:cxn ang="0">
                  <a:pos x="0" y="26"/>
                </a:cxn>
                <a:cxn ang="0">
                  <a:pos x="2" y="16"/>
                </a:cxn>
                <a:cxn ang="0">
                  <a:pos x="6" y="8"/>
                </a:cxn>
                <a:cxn ang="0">
                  <a:pos x="10" y="4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21" y="17"/>
                </a:cxn>
                <a:cxn ang="0">
                  <a:pos x="21" y="17"/>
                </a:cxn>
                <a:cxn ang="0">
                  <a:pos x="20" y="22"/>
                </a:cxn>
                <a:cxn ang="0">
                  <a:pos x="19" y="26"/>
                </a:cxn>
                <a:cxn ang="0">
                  <a:pos x="18" y="31"/>
                </a:cxn>
                <a:cxn ang="0">
                  <a:pos x="19" y="37"/>
                </a:cxn>
                <a:cxn ang="0">
                  <a:pos x="19" y="37"/>
                </a:cxn>
                <a:cxn ang="0">
                  <a:pos x="22" y="38"/>
                </a:cxn>
                <a:cxn ang="0">
                  <a:pos x="26" y="37"/>
                </a:cxn>
                <a:cxn ang="0">
                  <a:pos x="29" y="34"/>
                </a:cxn>
                <a:cxn ang="0">
                  <a:pos x="31" y="32"/>
                </a:cxn>
                <a:cxn ang="0">
                  <a:pos x="34" y="25"/>
                </a:cxn>
                <a:cxn ang="0">
                  <a:pos x="37" y="17"/>
                </a:cxn>
                <a:cxn ang="0">
                  <a:pos x="37" y="17"/>
                </a:cxn>
                <a:cxn ang="0">
                  <a:pos x="33" y="16"/>
                </a:cxn>
                <a:cxn ang="0">
                  <a:pos x="29" y="16"/>
                </a:cxn>
                <a:cxn ang="0">
                  <a:pos x="21" y="17"/>
                </a:cxn>
                <a:cxn ang="0">
                  <a:pos x="21" y="17"/>
                </a:cxn>
              </a:cxnLst>
              <a:rect l="0" t="0" r="r" b="b"/>
              <a:pathLst>
                <a:path w="52" h="61">
                  <a:moveTo>
                    <a:pt x="13" y="0"/>
                  </a:moveTo>
                  <a:lnTo>
                    <a:pt x="13" y="0"/>
                  </a:lnTo>
                  <a:lnTo>
                    <a:pt x="19" y="1"/>
                  </a:lnTo>
                  <a:lnTo>
                    <a:pt x="26" y="2"/>
                  </a:lnTo>
                  <a:lnTo>
                    <a:pt x="35" y="6"/>
                  </a:lnTo>
                  <a:lnTo>
                    <a:pt x="44" y="10"/>
                  </a:lnTo>
                  <a:lnTo>
                    <a:pt x="52" y="13"/>
                  </a:lnTo>
                  <a:lnTo>
                    <a:pt x="52" y="13"/>
                  </a:lnTo>
                  <a:lnTo>
                    <a:pt x="52" y="24"/>
                  </a:lnTo>
                  <a:lnTo>
                    <a:pt x="50" y="33"/>
                  </a:lnTo>
                  <a:lnTo>
                    <a:pt x="47" y="42"/>
                  </a:lnTo>
                  <a:lnTo>
                    <a:pt x="43" y="49"/>
                  </a:lnTo>
                  <a:lnTo>
                    <a:pt x="37" y="55"/>
                  </a:lnTo>
                  <a:lnTo>
                    <a:pt x="31" y="59"/>
                  </a:lnTo>
                  <a:lnTo>
                    <a:pt x="25" y="61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15" y="60"/>
                  </a:lnTo>
                  <a:lnTo>
                    <a:pt x="12" y="58"/>
                  </a:lnTo>
                  <a:lnTo>
                    <a:pt x="8" y="56"/>
                  </a:lnTo>
                  <a:lnTo>
                    <a:pt x="5" y="53"/>
                  </a:lnTo>
                  <a:lnTo>
                    <a:pt x="2" y="44"/>
                  </a:lnTo>
                  <a:lnTo>
                    <a:pt x="0" y="35"/>
                  </a:lnTo>
                  <a:lnTo>
                    <a:pt x="0" y="26"/>
                  </a:lnTo>
                  <a:lnTo>
                    <a:pt x="2" y="16"/>
                  </a:lnTo>
                  <a:lnTo>
                    <a:pt x="6" y="8"/>
                  </a:lnTo>
                  <a:lnTo>
                    <a:pt x="10" y="4"/>
                  </a:lnTo>
                  <a:lnTo>
                    <a:pt x="13" y="0"/>
                  </a:lnTo>
                  <a:lnTo>
                    <a:pt x="13" y="0"/>
                  </a:lnTo>
                  <a:close/>
                  <a:moveTo>
                    <a:pt x="21" y="17"/>
                  </a:moveTo>
                  <a:lnTo>
                    <a:pt x="21" y="17"/>
                  </a:lnTo>
                  <a:lnTo>
                    <a:pt x="20" y="22"/>
                  </a:lnTo>
                  <a:lnTo>
                    <a:pt x="19" y="26"/>
                  </a:lnTo>
                  <a:lnTo>
                    <a:pt x="18" y="31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22" y="38"/>
                  </a:lnTo>
                  <a:lnTo>
                    <a:pt x="26" y="37"/>
                  </a:lnTo>
                  <a:lnTo>
                    <a:pt x="29" y="34"/>
                  </a:lnTo>
                  <a:lnTo>
                    <a:pt x="31" y="32"/>
                  </a:lnTo>
                  <a:lnTo>
                    <a:pt x="34" y="25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3" y="16"/>
                  </a:lnTo>
                  <a:lnTo>
                    <a:pt x="29" y="16"/>
                  </a:lnTo>
                  <a:lnTo>
                    <a:pt x="21" y="17"/>
                  </a:lnTo>
                  <a:lnTo>
                    <a:pt x="21" y="1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35"/>
            <p:cNvSpPr/>
            <p:nvPr/>
          </p:nvSpPr>
          <p:spPr bwMode="auto">
            <a:xfrm>
              <a:off x="6127751" y="4395788"/>
              <a:ext cx="4763" cy="47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8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3" y="9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" y="5"/>
                </a:cxn>
                <a:cxn ang="0">
                  <a:pos x="2" y="2"/>
                </a:cxn>
                <a:cxn ang="0">
                  <a:pos x="5" y="1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8" h="10">
                  <a:moveTo>
                    <a:pt x="8" y="0"/>
                  </a:moveTo>
                  <a:lnTo>
                    <a:pt x="8" y="0"/>
                  </a:lnTo>
                  <a:lnTo>
                    <a:pt x="8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3" y="9"/>
                  </a:lnTo>
                  <a:lnTo>
                    <a:pt x="0" y="8"/>
                  </a:lnTo>
                  <a:lnTo>
                    <a:pt x="0" y="8"/>
                  </a:lnTo>
                  <a:lnTo>
                    <a:pt x="1" y="5"/>
                  </a:lnTo>
                  <a:lnTo>
                    <a:pt x="2" y="2"/>
                  </a:lnTo>
                  <a:lnTo>
                    <a:pt x="5" y="1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36"/>
            <p:cNvSpPr>
              <a:spLocks noEditPoints="1"/>
            </p:cNvSpPr>
            <p:nvPr/>
          </p:nvSpPr>
          <p:spPr bwMode="auto">
            <a:xfrm>
              <a:off x="6029326" y="4137025"/>
              <a:ext cx="1135063" cy="1006475"/>
            </a:xfrm>
            <a:custGeom>
              <a:avLst/>
              <a:gdLst/>
              <a:ahLst/>
              <a:cxnLst>
                <a:cxn ang="0">
                  <a:pos x="103" y="1307"/>
                </a:cxn>
                <a:cxn ang="0">
                  <a:pos x="73" y="346"/>
                </a:cxn>
                <a:cxn ang="0">
                  <a:pos x="321" y="88"/>
                </a:cxn>
                <a:cxn ang="0">
                  <a:pos x="1023" y="169"/>
                </a:cxn>
                <a:cxn ang="0">
                  <a:pos x="1173" y="605"/>
                </a:cxn>
                <a:cxn ang="0">
                  <a:pos x="1543" y="52"/>
                </a:cxn>
                <a:cxn ang="0">
                  <a:pos x="2067" y="103"/>
                </a:cxn>
                <a:cxn ang="0">
                  <a:pos x="2048" y="496"/>
                </a:cxn>
                <a:cxn ang="0">
                  <a:pos x="1899" y="1244"/>
                </a:cxn>
                <a:cxn ang="0">
                  <a:pos x="1446" y="1525"/>
                </a:cxn>
                <a:cxn ang="0">
                  <a:pos x="1262" y="961"/>
                </a:cxn>
                <a:cxn ang="0">
                  <a:pos x="1101" y="1767"/>
                </a:cxn>
                <a:cxn ang="0">
                  <a:pos x="969" y="1275"/>
                </a:cxn>
                <a:cxn ang="0">
                  <a:pos x="832" y="717"/>
                </a:cxn>
                <a:cxn ang="0">
                  <a:pos x="682" y="1090"/>
                </a:cxn>
                <a:cxn ang="0">
                  <a:pos x="537" y="1895"/>
                </a:cxn>
                <a:cxn ang="0">
                  <a:pos x="2059" y="294"/>
                </a:cxn>
                <a:cxn ang="0">
                  <a:pos x="1574" y="25"/>
                </a:cxn>
                <a:cxn ang="0">
                  <a:pos x="1976" y="907"/>
                </a:cxn>
                <a:cxn ang="0">
                  <a:pos x="2002" y="552"/>
                </a:cxn>
                <a:cxn ang="0">
                  <a:pos x="1460" y="1019"/>
                </a:cxn>
                <a:cxn ang="0">
                  <a:pos x="1950" y="881"/>
                </a:cxn>
                <a:cxn ang="0">
                  <a:pos x="1935" y="735"/>
                </a:cxn>
                <a:cxn ang="0">
                  <a:pos x="1837" y="656"/>
                </a:cxn>
                <a:cxn ang="0">
                  <a:pos x="1597" y="292"/>
                </a:cxn>
                <a:cxn ang="0">
                  <a:pos x="1927" y="1195"/>
                </a:cxn>
                <a:cxn ang="0">
                  <a:pos x="1440" y="575"/>
                </a:cxn>
                <a:cxn ang="0">
                  <a:pos x="1271" y="845"/>
                </a:cxn>
                <a:cxn ang="0">
                  <a:pos x="1159" y="832"/>
                </a:cxn>
                <a:cxn ang="0">
                  <a:pos x="1886" y="792"/>
                </a:cxn>
                <a:cxn ang="0">
                  <a:pos x="1743" y="912"/>
                </a:cxn>
                <a:cxn ang="0">
                  <a:pos x="1457" y="949"/>
                </a:cxn>
                <a:cxn ang="0">
                  <a:pos x="1560" y="337"/>
                </a:cxn>
                <a:cxn ang="0">
                  <a:pos x="1378" y="313"/>
                </a:cxn>
                <a:cxn ang="0">
                  <a:pos x="536" y="434"/>
                </a:cxn>
                <a:cxn ang="0">
                  <a:pos x="1438" y="328"/>
                </a:cxn>
                <a:cxn ang="0">
                  <a:pos x="1241" y="928"/>
                </a:cxn>
                <a:cxn ang="0">
                  <a:pos x="1403" y="1095"/>
                </a:cxn>
                <a:cxn ang="0">
                  <a:pos x="828" y="112"/>
                </a:cxn>
                <a:cxn ang="0">
                  <a:pos x="130" y="162"/>
                </a:cxn>
                <a:cxn ang="0">
                  <a:pos x="869" y="374"/>
                </a:cxn>
                <a:cxn ang="0">
                  <a:pos x="602" y="724"/>
                </a:cxn>
                <a:cxn ang="0">
                  <a:pos x="1248" y="378"/>
                </a:cxn>
                <a:cxn ang="0">
                  <a:pos x="1145" y="1709"/>
                </a:cxn>
                <a:cxn ang="0">
                  <a:pos x="1102" y="913"/>
                </a:cxn>
                <a:cxn ang="0">
                  <a:pos x="1098" y="1143"/>
                </a:cxn>
                <a:cxn ang="0">
                  <a:pos x="1039" y="833"/>
                </a:cxn>
                <a:cxn ang="0">
                  <a:pos x="743" y="1203"/>
                </a:cxn>
                <a:cxn ang="0">
                  <a:pos x="723" y="1143"/>
                </a:cxn>
                <a:cxn ang="0">
                  <a:pos x="541" y="1852"/>
                </a:cxn>
                <a:cxn ang="0">
                  <a:pos x="482" y="1268"/>
                </a:cxn>
                <a:cxn ang="0">
                  <a:pos x="465" y="1829"/>
                </a:cxn>
                <a:cxn ang="0">
                  <a:pos x="237" y="264"/>
                </a:cxn>
                <a:cxn ang="0">
                  <a:pos x="437" y="431"/>
                </a:cxn>
                <a:cxn ang="0">
                  <a:pos x="89" y="237"/>
                </a:cxn>
                <a:cxn ang="0">
                  <a:pos x="310" y="606"/>
                </a:cxn>
                <a:cxn ang="0">
                  <a:pos x="172" y="1189"/>
                </a:cxn>
                <a:cxn ang="0">
                  <a:pos x="460" y="853"/>
                </a:cxn>
                <a:cxn ang="0">
                  <a:pos x="166" y="1293"/>
                </a:cxn>
                <a:cxn ang="0">
                  <a:pos x="198" y="1376"/>
                </a:cxn>
                <a:cxn ang="0">
                  <a:pos x="150" y="927"/>
                </a:cxn>
                <a:cxn ang="0">
                  <a:pos x="113" y="993"/>
                </a:cxn>
                <a:cxn ang="0">
                  <a:pos x="151" y="1119"/>
                </a:cxn>
              </a:cxnLst>
              <a:rect l="0" t="0" r="r" b="b"/>
              <a:pathLst>
                <a:path w="2145" h="1901">
                  <a:moveTo>
                    <a:pt x="440" y="1797"/>
                  </a:moveTo>
                  <a:lnTo>
                    <a:pt x="440" y="1797"/>
                  </a:lnTo>
                  <a:lnTo>
                    <a:pt x="443" y="1771"/>
                  </a:lnTo>
                  <a:lnTo>
                    <a:pt x="444" y="1749"/>
                  </a:lnTo>
                  <a:lnTo>
                    <a:pt x="445" y="1725"/>
                  </a:lnTo>
                  <a:lnTo>
                    <a:pt x="447" y="1699"/>
                  </a:lnTo>
                  <a:lnTo>
                    <a:pt x="447" y="1699"/>
                  </a:lnTo>
                  <a:lnTo>
                    <a:pt x="435" y="1688"/>
                  </a:lnTo>
                  <a:lnTo>
                    <a:pt x="429" y="1684"/>
                  </a:lnTo>
                  <a:lnTo>
                    <a:pt x="422" y="1680"/>
                  </a:lnTo>
                  <a:lnTo>
                    <a:pt x="422" y="1680"/>
                  </a:lnTo>
                  <a:lnTo>
                    <a:pt x="399" y="1642"/>
                  </a:lnTo>
                  <a:lnTo>
                    <a:pt x="374" y="1604"/>
                  </a:lnTo>
                  <a:lnTo>
                    <a:pt x="349" y="1569"/>
                  </a:lnTo>
                  <a:lnTo>
                    <a:pt x="323" y="1534"/>
                  </a:lnTo>
                  <a:lnTo>
                    <a:pt x="269" y="1464"/>
                  </a:lnTo>
                  <a:lnTo>
                    <a:pt x="216" y="1395"/>
                  </a:lnTo>
                  <a:lnTo>
                    <a:pt x="216" y="1395"/>
                  </a:lnTo>
                  <a:lnTo>
                    <a:pt x="215" y="1400"/>
                  </a:lnTo>
                  <a:lnTo>
                    <a:pt x="212" y="1404"/>
                  </a:lnTo>
                  <a:lnTo>
                    <a:pt x="210" y="1408"/>
                  </a:lnTo>
                  <a:lnTo>
                    <a:pt x="207" y="1412"/>
                  </a:lnTo>
                  <a:lnTo>
                    <a:pt x="198" y="1418"/>
                  </a:lnTo>
                  <a:lnTo>
                    <a:pt x="188" y="1423"/>
                  </a:lnTo>
                  <a:lnTo>
                    <a:pt x="176" y="1428"/>
                  </a:lnTo>
                  <a:lnTo>
                    <a:pt x="163" y="1431"/>
                  </a:lnTo>
                  <a:lnTo>
                    <a:pt x="149" y="1432"/>
                  </a:lnTo>
                  <a:lnTo>
                    <a:pt x="135" y="1432"/>
                  </a:lnTo>
                  <a:lnTo>
                    <a:pt x="121" y="1431"/>
                  </a:lnTo>
                  <a:lnTo>
                    <a:pt x="109" y="1428"/>
                  </a:lnTo>
                  <a:lnTo>
                    <a:pt x="96" y="1423"/>
                  </a:lnTo>
                  <a:lnTo>
                    <a:pt x="86" y="1417"/>
                  </a:lnTo>
                  <a:lnTo>
                    <a:pt x="81" y="1414"/>
                  </a:lnTo>
                  <a:lnTo>
                    <a:pt x="77" y="1410"/>
                  </a:lnTo>
                  <a:lnTo>
                    <a:pt x="73" y="1405"/>
                  </a:lnTo>
                  <a:lnTo>
                    <a:pt x="71" y="1401"/>
                  </a:lnTo>
                  <a:lnTo>
                    <a:pt x="69" y="1396"/>
                  </a:lnTo>
                  <a:lnTo>
                    <a:pt x="67" y="1390"/>
                  </a:lnTo>
                  <a:lnTo>
                    <a:pt x="67" y="1384"/>
                  </a:lnTo>
                  <a:lnTo>
                    <a:pt x="67" y="1377"/>
                  </a:lnTo>
                  <a:lnTo>
                    <a:pt x="67" y="1377"/>
                  </a:lnTo>
                  <a:lnTo>
                    <a:pt x="72" y="1374"/>
                  </a:lnTo>
                  <a:lnTo>
                    <a:pt x="76" y="1370"/>
                  </a:lnTo>
                  <a:lnTo>
                    <a:pt x="83" y="1360"/>
                  </a:lnTo>
                  <a:lnTo>
                    <a:pt x="87" y="1356"/>
                  </a:lnTo>
                  <a:lnTo>
                    <a:pt x="91" y="1352"/>
                  </a:lnTo>
                  <a:lnTo>
                    <a:pt x="97" y="1351"/>
                  </a:lnTo>
                  <a:lnTo>
                    <a:pt x="103" y="1351"/>
                  </a:lnTo>
                  <a:lnTo>
                    <a:pt x="103" y="1351"/>
                  </a:lnTo>
                  <a:lnTo>
                    <a:pt x="103" y="1307"/>
                  </a:lnTo>
                  <a:lnTo>
                    <a:pt x="103" y="1264"/>
                  </a:lnTo>
                  <a:lnTo>
                    <a:pt x="103" y="1223"/>
                  </a:lnTo>
                  <a:lnTo>
                    <a:pt x="103" y="1203"/>
                  </a:lnTo>
                  <a:lnTo>
                    <a:pt x="105" y="1183"/>
                  </a:lnTo>
                  <a:lnTo>
                    <a:pt x="105" y="1183"/>
                  </a:lnTo>
                  <a:lnTo>
                    <a:pt x="106" y="1171"/>
                  </a:lnTo>
                  <a:lnTo>
                    <a:pt x="109" y="1159"/>
                  </a:lnTo>
                  <a:lnTo>
                    <a:pt x="111" y="1146"/>
                  </a:lnTo>
                  <a:lnTo>
                    <a:pt x="111" y="1134"/>
                  </a:lnTo>
                  <a:lnTo>
                    <a:pt x="111" y="1134"/>
                  </a:lnTo>
                  <a:lnTo>
                    <a:pt x="110" y="1107"/>
                  </a:lnTo>
                  <a:lnTo>
                    <a:pt x="106" y="1079"/>
                  </a:lnTo>
                  <a:lnTo>
                    <a:pt x="103" y="1051"/>
                  </a:lnTo>
                  <a:lnTo>
                    <a:pt x="101" y="1023"/>
                  </a:lnTo>
                  <a:lnTo>
                    <a:pt x="101" y="1023"/>
                  </a:lnTo>
                  <a:lnTo>
                    <a:pt x="98" y="992"/>
                  </a:lnTo>
                  <a:lnTo>
                    <a:pt x="95" y="962"/>
                  </a:lnTo>
                  <a:lnTo>
                    <a:pt x="92" y="931"/>
                  </a:lnTo>
                  <a:lnTo>
                    <a:pt x="90" y="899"/>
                  </a:lnTo>
                  <a:lnTo>
                    <a:pt x="90" y="899"/>
                  </a:lnTo>
                  <a:lnTo>
                    <a:pt x="90" y="895"/>
                  </a:lnTo>
                  <a:lnTo>
                    <a:pt x="91" y="891"/>
                  </a:lnTo>
                  <a:lnTo>
                    <a:pt x="94" y="888"/>
                  </a:lnTo>
                  <a:lnTo>
                    <a:pt x="97" y="887"/>
                  </a:lnTo>
                  <a:lnTo>
                    <a:pt x="97" y="887"/>
                  </a:lnTo>
                  <a:lnTo>
                    <a:pt x="95" y="870"/>
                  </a:lnTo>
                  <a:lnTo>
                    <a:pt x="94" y="853"/>
                  </a:lnTo>
                  <a:lnTo>
                    <a:pt x="94" y="836"/>
                  </a:lnTo>
                  <a:lnTo>
                    <a:pt x="95" y="820"/>
                  </a:lnTo>
                  <a:lnTo>
                    <a:pt x="98" y="786"/>
                  </a:lnTo>
                  <a:lnTo>
                    <a:pt x="98" y="770"/>
                  </a:lnTo>
                  <a:lnTo>
                    <a:pt x="97" y="754"/>
                  </a:lnTo>
                  <a:lnTo>
                    <a:pt x="97" y="754"/>
                  </a:lnTo>
                  <a:lnTo>
                    <a:pt x="92" y="719"/>
                  </a:lnTo>
                  <a:lnTo>
                    <a:pt x="90" y="683"/>
                  </a:lnTo>
                  <a:lnTo>
                    <a:pt x="86" y="609"/>
                  </a:lnTo>
                  <a:lnTo>
                    <a:pt x="82" y="534"/>
                  </a:lnTo>
                  <a:lnTo>
                    <a:pt x="80" y="496"/>
                  </a:lnTo>
                  <a:lnTo>
                    <a:pt x="75" y="459"/>
                  </a:lnTo>
                  <a:lnTo>
                    <a:pt x="75" y="459"/>
                  </a:lnTo>
                  <a:lnTo>
                    <a:pt x="80" y="451"/>
                  </a:lnTo>
                  <a:lnTo>
                    <a:pt x="81" y="443"/>
                  </a:lnTo>
                  <a:lnTo>
                    <a:pt x="81" y="435"/>
                  </a:lnTo>
                  <a:lnTo>
                    <a:pt x="80" y="427"/>
                  </a:lnTo>
                  <a:lnTo>
                    <a:pt x="76" y="408"/>
                  </a:lnTo>
                  <a:lnTo>
                    <a:pt x="74" y="399"/>
                  </a:lnTo>
                  <a:lnTo>
                    <a:pt x="73" y="389"/>
                  </a:lnTo>
                  <a:lnTo>
                    <a:pt x="73" y="389"/>
                  </a:lnTo>
                  <a:lnTo>
                    <a:pt x="73" y="368"/>
                  </a:lnTo>
                  <a:lnTo>
                    <a:pt x="73" y="346"/>
                  </a:lnTo>
                  <a:lnTo>
                    <a:pt x="75" y="324"/>
                  </a:lnTo>
                  <a:lnTo>
                    <a:pt x="75" y="301"/>
                  </a:lnTo>
                  <a:lnTo>
                    <a:pt x="75" y="301"/>
                  </a:lnTo>
                  <a:lnTo>
                    <a:pt x="74" y="290"/>
                  </a:lnTo>
                  <a:lnTo>
                    <a:pt x="73" y="279"/>
                  </a:lnTo>
                  <a:lnTo>
                    <a:pt x="68" y="257"/>
                  </a:lnTo>
                  <a:lnTo>
                    <a:pt x="66" y="246"/>
                  </a:lnTo>
                  <a:lnTo>
                    <a:pt x="65" y="235"/>
                  </a:lnTo>
                  <a:lnTo>
                    <a:pt x="64" y="224"/>
                  </a:lnTo>
                  <a:lnTo>
                    <a:pt x="65" y="212"/>
                  </a:lnTo>
                  <a:lnTo>
                    <a:pt x="65" y="212"/>
                  </a:lnTo>
                  <a:lnTo>
                    <a:pt x="60" y="207"/>
                  </a:lnTo>
                  <a:lnTo>
                    <a:pt x="56" y="203"/>
                  </a:lnTo>
                  <a:lnTo>
                    <a:pt x="53" y="201"/>
                  </a:lnTo>
                  <a:lnTo>
                    <a:pt x="49" y="199"/>
                  </a:lnTo>
                  <a:lnTo>
                    <a:pt x="44" y="199"/>
                  </a:lnTo>
                  <a:lnTo>
                    <a:pt x="40" y="199"/>
                  </a:lnTo>
                  <a:lnTo>
                    <a:pt x="40" y="199"/>
                  </a:lnTo>
                  <a:lnTo>
                    <a:pt x="38" y="192"/>
                  </a:lnTo>
                  <a:lnTo>
                    <a:pt x="35" y="188"/>
                  </a:lnTo>
                  <a:lnTo>
                    <a:pt x="30" y="186"/>
                  </a:lnTo>
                  <a:lnTo>
                    <a:pt x="26" y="182"/>
                  </a:lnTo>
                  <a:lnTo>
                    <a:pt x="16" y="178"/>
                  </a:lnTo>
                  <a:lnTo>
                    <a:pt x="12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5" y="165"/>
                  </a:lnTo>
                  <a:lnTo>
                    <a:pt x="3" y="160"/>
                  </a:lnTo>
                  <a:lnTo>
                    <a:pt x="1" y="155"/>
                  </a:lnTo>
                  <a:lnTo>
                    <a:pt x="0" y="149"/>
                  </a:lnTo>
                  <a:lnTo>
                    <a:pt x="1" y="144"/>
                  </a:lnTo>
                  <a:lnTo>
                    <a:pt x="1" y="139"/>
                  </a:lnTo>
                  <a:lnTo>
                    <a:pt x="4" y="134"/>
                  </a:lnTo>
                  <a:lnTo>
                    <a:pt x="6" y="129"/>
                  </a:lnTo>
                  <a:lnTo>
                    <a:pt x="12" y="119"/>
                  </a:lnTo>
                  <a:lnTo>
                    <a:pt x="20" y="112"/>
                  </a:lnTo>
                  <a:lnTo>
                    <a:pt x="29" y="105"/>
                  </a:lnTo>
                  <a:lnTo>
                    <a:pt x="40" y="102"/>
                  </a:lnTo>
                  <a:lnTo>
                    <a:pt x="40" y="102"/>
                  </a:lnTo>
                  <a:lnTo>
                    <a:pt x="44" y="102"/>
                  </a:lnTo>
                  <a:lnTo>
                    <a:pt x="47" y="104"/>
                  </a:lnTo>
                  <a:lnTo>
                    <a:pt x="53" y="110"/>
                  </a:lnTo>
                  <a:lnTo>
                    <a:pt x="53" y="110"/>
                  </a:lnTo>
                  <a:lnTo>
                    <a:pt x="74" y="106"/>
                  </a:lnTo>
                  <a:lnTo>
                    <a:pt x="97" y="103"/>
                  </a:lnTo>
                  <a:lnTo>
                    <a:pt x="142" y="99"/>
                  </a:lnTo>
                  <a:lnTo>
                    <a:pt x="186" y="96"/>
                  </a:lnTo>
                  <a:lnTo>
                    <a:pt x="231" y="94"/>
                  </a:lnTo>
                  <a:lnTo>
                    <a:pt x="276" y="91"/>
                  </a:lnTo>
                  <a:lnTo>
                    <a:pt x="321" y="88"/>
                  </a:lnTo>
                  <a:lnTo>
                    <a:pt x="365" y="84"/>
                  </a:lnTo>
                  <a:lnTo>
                    <a:pt x="388" y="81"/>
                  </a:lnTo>
                  <a:lnTo>
                    <a:pt x="412" y="76"/>
                  </a:lnTo>
                  <a:lnTo>
                    <a:pt x="412" y="76"/>
                  </a:lnTo>
                  <a:lnTo>
                    <a:pt x="424" y="78"/>
                  </a:lnTo>
                  <a:lnTo>
                    <a:pt x="437" y="79"/>
                  </a:lnTo>
                  <a:lnTo>
                    <a:pt x="464" y="78"/>
                  </a:lnTo>
                  <a:lnTo>
                    <a:pt x="490" y="75"/>
                  </a:lnTo>
                  <a:lnTo>
                    <a:pt x="515" y="72"/>
                  </a:lnTo>
                  <a:lnTo>
                    <a:pt x="542" y="69"/>
                  </a:lnTo>
                  <a:lnTo>
                    <a:pt x="568" y="67"/>
                  </a:lnTo>
                  <a:lnTo>
                    <a:pt x="594" y="66"/>
                  </a:lnTo>
                  <a:lnTo>
                    <a:pt x="606" y="67"/>
                  </a:lnTo>
                  <a:lnTo>
                    <a:pt x="619" y="68"/>
                  </a:lnTo>
                  <a:lnTo>
                    <a:pt x="619" y="68"/>
                  </a:lnTo>
                  <a:lnTo>
                    <a:pt x="676" y="59"/>
                  </a:lnTo>
                  <a:lnTo>
                    <a:pt x="676" y="59"/>
                  </a:lnTo>
                  <a:lnTo>
                    <a:pt x="707" y="54"/>
                  </a:lnTo>
                  <a:lnTo>
                    <a:pt x="723" y="52"/>
                  </a:lnTo>
                  <a:lnTo>
                    <a:pt x="730" y="51"/>
                  </a:lnTo>
                  <a:lnTo>
                    <a:pt x="737" y="52"/>
                  </a:lnTo>
                  <a:lnTo>
                    <a:pt x="737" y="52"/>
                  </a:lnTo>
                  <a:lnTo>
                    <a:pt x="741" y="53"/>
                  </a:lnTo>
                  <a:lnTo>
                    <a:pt x="746" y="55"/>
                  </a:lnTo>
                  <a:lnTo>
                    <a:pt x="755" y="59"/>
                  </a:lnTo>
                  <a:lnTo>
                    <a:pt x="760" y="62"/>
                  </a:lnTo>
                  <a:lnTo>
                    <a:pt x="764" y="63"/>
                  </a:lnTo>
                  <a:lnTo>
                    <a:pt x="768" y="64"/>
                  </a:lnTo>
                  <a:lnTo>
                    <a:pt x="772" y="62"/>
                  </a:lnTo>
                  <a:lnTo>
                    <a:pt x="772" y="62"/>
                  </a:lnTo>
                  <a:lnTo>
                    <a:pt x="780" y="68"/>
                  </a:lnTo>
                  <a:lnTo>
                    <a:pt x="787" y="72"/>
                  </a:lnTo>
                  <a:lnTo>
                    <a:pt x="796" y="76"/>
                  </a:lnTo>
                  <a:lnTo>
                    <a:pt x="806" y="81"/>
                  </a:lnTo>
                  <a:lnTo>
                    <a:pt x="824" y="87"/>
                  </a:lnTo>
                  <a:lnTo>
                    <a:pt x="843" y="94"/>
                  </a:lnTo>
                  <a:lnTo>
                    <a:pt x="861" y="100"/>
                  </a:lnTo>
                  <a:lnTo>
                    <a:pt x="881" y="106"/>
                  </a:lnTo>
                  <a:lnTo>
                    <a:pt x="889" y="111"/>
                  </a:lnTo>
                  <a:lnTo>
                    <a:pt x="898" y="115"/>
                  </a:lnTo>
                  <a:lnTo>
                    <a:pt x="905" y="120"/>
                  </a:lnTo>
                  <a:lnTo>
                    <a:pt x="913" y="127"/>
                  </a:lnTo>
                  <a:lnTo>
                    <a:pt x="913" y="127"/>
                  </a:lnTo>
                  <a:lnTo>
                    <a:pt x="924" y="129"/>
                  </a:lnTo>
                  <a:lnTo>
                    <a:pt x="936" y="132"/>
                  </a:lnTo>
                  <a:lnTo>
                    <a:pt x="958" y="142"/>
                  </a:lnTo>
                  <a:lnTo>
                    <a:pt x="979" y="151"/>
                  </a:lnTo>
                  <a:lnTo>
                    <a:pt x="1001" y="160"/>
                  </a:lnTo>
                  <a:lnTo>
                    <a:pt x="1001" y="160"/>
                  </a:lnTo>
                  <a:lnTo>
                    <a:pt x="1023" y="169"/>
                  </a:lnTo>
                  <a:lnTo>
                    <a:pt x="1045" y="176"/>
                  </a:lnTo>
                  <a:lnTo>
                    <a:pt x="1089" y="192"/>
                  </a:lnTo>
                  <a:lnTo>
                    <a:pt x="1089" y="192"/>
                  </a:lnTo>
                  <a:lnTo>
                    <a:pt x="1101" y="197"/>
                  </a:lnTo>
                  <a:lnTo>
                    <a:pt x="1113" y="203"/>
                  </a:lnTo>
                  <a:lnTo>
                    <a:pt x="1126" y="208"/>
                  </a:lnTo>
                  <a:lnTo>
                    <a:pt x="1137" y="212"/>
                  </a:lnTo>
                  <a:lnTo>
                    <a:pt x="1137" y="212"/>
                  </a:lnTo>
                  <a:lnTo>
                    <a:pt x="1148" y="216"/>
                  </a:lnTo>
                  <a:lnTo>
                    <a:pt x="1159" y="217"/>
                  </a:lnTo>
                  <a:lnTo>
                    <a:pt x="1170" y="219"/>
                  </a:lnTo>
                  <a:lnTo>
                    <a:pt x="1179" y="221"/>
                  </a:lnTo>
                  <a:lnTo>
                    <a:pt x="1179" y="221"/>
                  </a:lnTo>
                  <a:lnTo>
                    <a:pt x="1226" y="240"/>
                  </a:lnTo>
                  <a:lnTo>
                    <a:pt x="1250" y="248"/>
                  </a:lnTo>
                  <a:lnTo>
                    <a:pt x="1262" y="251"/>
                  </a:lnTo>
                  <a:lnTo>
                    <a:pt x="1273" y="253"/>
                  </a:lnTo>
                  <a:lnTo>
                    <a:pt x="1273" y="253"/>
                  </a:lnTo>
                  <a:lnTo>
                    <a:pt x="1283" y="257"/>
                  </a:lnTo>
                  <a:lnTo>
                    <a:pt x="1294" y="263"/>
                  </a:lnTo>
                  <a:lnTo>
                    <a:pt x="1314" y="269"/>
                  </a:lnTo>
                  <a:lnTo>
                    <a:pt x="1334" y="275"/>
                  </a:lnTo>
                  <a:lnTo>
                    <a:pt x="1356" y="279"/>
                  </a:lnTo>
                  <a:lnTo>
                    <a:pt x="1400" y="287"/>
                  </a:lnTo>
                  <a:lnTo>
                    <a:pt x="1421" y="294"/>
                  </a:lnTo>
                  <a:lnTo>
                    <a:pt x="1444" y="301"/>
                  </a:lnTo>
                  <a:lnTo>
                    <a:pt x="1444" y="301"/>
                  </a:lnTo>
                  <a:lnTo>
                    <a:pt x="1448" y="312"/>
                  </a:lnTo>
                  <a:lnTo>
                    <a:pt x="1451" y="322"/>
                  </a:lnTo>
                  <a:lnTo>
                    <a:pt x="1452" y="331"/>
                  </a:lnTo>
                  <a:lnTo>
                    <a:pt x="1452" y="345"/>
                  </a:lnTo>
                  <a:lnTo>
                    <a:pt x="1452" y="345"/>
                  </a:lnTo>
                  <a:lnTo>
                    <a:pt x="1447" y="351"/>
                  </a:lnTo>
                  <a:lnTo>
                    <a:pt x="1440" y="356"/>
                  </a:lnTo>
                  <a:lnTo>
                    <a:pt x="1433" y="360"/>
                  </a:lnTo>
                  <a:lnTo>
                    <a:pt x="1425" y="363"/>
                  </a:lnTo>
                  <a:lnTo>
                    <a:pt x="1417" y="366"/>
                  </a:lnTo>
                  <a:lnTo>
                    <a:pt x="1408" y="367"/>
                  </a:lnTo>
                  <a:lnTo>
                    <a:pt x="1389" y="369"/>
                  </a:lnTo>
                  <a:lnTo>
                    <a:pt x="1348" y="371"/>
                  </a:lnTo>
                  <a:lnTo>
                    <a:pt x="1328" y="372"/>
                  </a:lnTo>
                  <a:lnTo>
                    <a:pt x="1308" y="374"/>
                  </a:lnTo>
                  <a:lnTo>
                    <a:pt x="1308" y="374"/>
                  </a:lnTo>
                  <a:lnTo>
                    <a:pt x="1288" y="401"/>
                  </a:lnTo>
                  <a:lnTo>
                    <a:pt x="1270" y="429"/>
                  </a:lnTo>
                  <a:lnTo>
                    <a:pt x="1253" y="458"/>
                  </a:lnTo>
                  <a:lnTo>
                    <a:pt x="1237" y="487"/>
                  </a:lnTo>
                  <a:lnTo>
                    <a:pt x="1205" y="547"/>
                  </a:lnTo>
                  <a:lnTo>
                    <a:pt x="1173" y="605"/>
                  </a:lnTo>
                  <a:lnTo>
                    <a:pt x="1173" y="605"/>
                  </a:lnTo>
                  <a:lnTo>
                    <a:pt x="1191" y="600"/>
                  </a:lnTo>
                  <a:lnTo>
                    <a:pt x="1210" y="594"/>
                  </a:lnTo>
                  <a:lnTo>
                    <a:pt x="1228" y="587"/>
                  </a:lnTo>
                  <a:lnTo>
                    <a:pt x="1249" y="582"/>
                  </a:lnTo>
                  <a:lnTo>
                    <a:pt x="1249" y="582"/>
                  </a:lnTo>
                  <a:lnTo>
                    <a:pt x="1273" y="578"/>
                  </a:lnTo>
                  <a:lnTo>
                    <a:pt x="1298" y="574"/>
                  </a:lnTo>
                  <a:lnTo>
                    <a:pt x="1348" y="568"/>
                  </a:lnTo>
                  <a:lnTo>
                    <a:pt x="1398" y="562"/>
                  </a:lnTo>
                  <a:lnTo>
                    <a:pt x="1421" y="558"/>
                  </a:lnTo>
                  <a:lnTo>
                    <a:pt x="1444" y="553"/>
                  </a:lnTo>
                  <a:lnTo>
                    <a:pt x="1444" y="553"/>
                  </a:lnTo>
                  <a:lnTo>
                    <a:pt x="1449" y="553"/>
                  </a:lnTo>
                  <a:lnTo>
                    <a:pt x="1454" y="554"/>
                  </a:lnTo>
                  <a:lnTo>
                    <a:pt x="1458" y="556"/>
                  </a:lnTo>
                  <a:lnTo>
                    <a:pt x="1463" y="557"/>
                  </a:lnTo>
                  <a:lnTo>
                    <a:pt x="1463" y="557"/>
                  </a:lnTo>
                  <a:lnTo>
                    <a:pt x="1462" y="552"/>
                  </a:lnTo>
                  <a:lnTo>
                    <a:pt x="1461" y="547"/>
                  </a:lnTo>
                  <a:lnTo>
                    <a:pt x="1460" y="542"/>
                  </a:lnTo>
                  <a:lnTo>
                    <a:pt x="1459" y="536"/>
                  </a:lnTo>
                  <a:lnTo>
                    <a:pt x="1459" y="536"/>
                  </a:lnTo>
                  <a:lnTo>
                    <a:pt x="1464" y="499"/>
                  </a:lnTo>
                  <a:lnTo>
                    <a:pt x="1469" y="463"/>
                  </a:lnTo>
                  <a:lnTo>
                    <a:pt x="1475" y="427"/>
                  </a:lnTo>
                  <a:lnTo>
                    <a:pt x="1480" y="390"/>
                  </a:lnTo>
                  <a:lnTo>
                    <a:pt x="1488" y="356"/>
                  </a:lnTo>
                  <a:lnTo>
                    <a:pt x="1492" y="340"/>
                  </a:lnTo>
                  <a:lnTo>
                    <a:pt x="1496" y="324"/>
                  </a:lnTo>
                  <a:lnTo>
                    <a:pt x="1503" y="308"/>
                  </a:lnTo>
                  <a:lnTo>
                    <a:pt x="1509" y="293"/>
                  </a:lnTo>
                  <a:lnTo>
                    <a:pt x="1515" y="279"/>
                  </a:lnTo>
                  <a:lnTo>
                    <a:pt x="1524" y="265"/>
                  </a:lnTo>
                  <a:lnTo>
                    <a:pt x="1524" y="265"/>
                  </a:lnTo>
                  <a:lnTo>
                    <a:pt x="1519" y="259"/>
                  </a:lnTo>
                  <a:lnTo>
                    <a:pt x="1514" y="251"/>
                  </a:lnTo>
                  <a:lnTo>
                    <a:pt x="1511" y="242"/>
                  </a:lnTo>
                  <a:lnTo>
                    <a:pt x="1509" y="234"/>
                  </a:lnTo>
                  <a:lnTo>
                    <a:pt x="1508" y="225"/>
                  </a:lnTo>
                  <a:lnTo>
                    <a:pt x="1509" y="216"/>
                  </a:lnTo>
                  <a:lnTo>
                    <a:pt x="1509" y="206"/>
                  </a:lnTo>
                  <a:lnTo>
                    <a:pt x="1511" y="196"/>
                  </a:lnTo>
                  <a:lnTo>
                    <a:pt x="1515" y="177"/>
                  </a:lnTo>
                  <a:lnTo>
                    <a:pt x="1521" y="157"/>
                  </a:lnTo>
                  <a:lnTo>
                    <a:pt x="1527" y="136"/>
                  </a:lnTo>
                  <a:lnTo>
                    <a:pt x="1533" y="116"/>
                  </a:lnTo>
                  <a:lnTo>
                    <a:pt x="1533" y="116"/>
                  </a:lnTo>
                  <a:lnTo>
                    <a:pt x="1535" y="101"/>
                  </a:lnTo>
                  <a:lnTo>
                    <a:pt x="1538" y="85"/>
                  </a:lnTo>
                  <a:lnTo>
                    <a:pt x="1543" y="52"/>
                  </a:lnTo>
                  <a:lnTo>
                    <a:pt x="1546" y="36"/>
                  </a:lnTo>
                  <a:lnTo>
                    <a:pt x="1552" y="23"/>
                  </a:lnTo>
                  <a:lnTo>
                    <a:pt x="1554" y="18"/>
                  </a:lnTo>
                  <a:lnTo>
                    <a:pt x="1557" y="12"/>
                  </a:lnTo>
                  <a:lnTo>
                    <a:pt x="1561" y="8"/>
                  </a:lnTo>
                  <a:lnTo>
                    <a:pt x="1566" y="5"/>
                  </a:lnTo>
                  <a:lnTo>
                    <a:pt x="1566" y="5"/>
                  </a:lnTo>
                  <a:lnTo>
                    <a:pt x="1572" y="3"/>
                  </a:lnTo>
                  <a:lnTo>
                    <a:pt x="1581" y="2"/>
                  </a:lnTo>
                  <a:lnTo>
                    <a:pt x="1591" y="0"/>
                  </a:lnTo>
                  <a:lnTo>
                    <a:pt x="1601" y="0"/>
                  </a:lnTo>
                  <a:lnTo>
                    <a:pt x="1622" y="3"/>
                  </a:lnTo>
                  <a:lnTo>
                    <a:pt x="1641" y="5"/>
                  </a:lnTo>
                  <a:lnTo>
                    <a:pt x="1641" y="5"/>
                  </a:lnTo>
                  <a:lnTo>
                    <a:pt x="1662" y="9"/>
                  </a:lnTo>
                  <a:lnTo>
                    <a:pt x="1681" y="12"/>
                  </a:lnTo>
                  <a:lnTo>
                    <a:pt x="1727" y="22"/>
                  </a:lnTo>
                  <a:lnTo>
                    <a:pt x="1727" y="22"/>
                  </a:lnTo>
                  <a:lnTo>
                    <a:pt x="1739" y="25"/>
                  </a:lnTo>
                  <a:lnTo>
                    <a:pt x="1751" y="29"/>
                  </a:lnTo>
                  <a:lnTo>
                    <a:pt x="1764" y="35"/>
                  </a:lnTo>
                  <a:lnTo>
                    <a:pt x="1778" y="39"/>
                  </a:lnTo>
                  <a:lnTo>
                    <a:pt x="1778" y="39"/>
                  </a:lnTo>
                  <a:lnTo>
                    <a:pt x="1803" y="45"/>
                  </a:lnTo>
                  <a:lnTo>
                    <a:pt x="1830" y="50"/>
                  </a:lnTo>
                  <a:lnTo>
                    <a:pt x="1857" y="55"/>
                  </a:lnTo>
                  <a:lnTo>
                    <a:pt x="1885" y="59"/>
                  </a:lnTo>
                  <a:lnTo>
                    <a:pt x="1885" y="59"/>
                  </a:lnTo>
                  <a:lnTo>
                    <a:pt x="1898" y="64"/>
                  </a:lnTo>
                  <a:lnTo>
                    <a:pt x="1911" y="68"/>
                  </a:lnTo>
                  <a:lnTo>
                    <a:pt x="1922" y="72"/>
                  </a:lnTo>
                  <a:lnTo>
                    <a:pt x="1935" y="76"/>
                  </a:lnTo>
                  <a:lnTo>
                    <a:pt x="1935" y="76"/>
                  </a:lnTo>
                  <a:lnTo>
                    <a:pt x="1953" y="80"/>
                  </a:lnTo>
                  <a:lnTo>
                    <a:pt x="1972" y="82"/>
                  </a:lnTo>
                  <a:lnTo>
                    <a:pt x="1990" y="83"/>
                  </a:lnTo>
                  <a:lnTo>
                    <a:pt x="2007" y="85"/>
                  </a:lnTo>
                  <a:lnTo>
                    <a:pt x="2007" y="85"/>
                  </a:lnTo>
                  <a:lnTo>
                    <a:pt x="2013" y="87"/>
                  </a:lnTo>
                  <a:lnTo>
                    <a:pt x="2020" y="90"/>
                  </a:lnTo>
                  <a:lnTo>
                    <a:pt x="2025" y="94"/>
                  </a:lnTo>
                  <a:lnTo>
                    <a:pt x="2032" y="96"/>
                  </a:lnTo>
                  <a:lnTo>
                    <a:pt x="2032" y="96"/>
                  </a:lnTo>
                  <a:lnTo>
                    <a:pt x="2037" y="96"/>
                  </a:lnTo>
                  <a:lnTo>
                    <a:pt x="2041" y="96"/>
                  </a:lnTo>
                  <a:lnTo>
                    <a:pt x="2045" y="95"/>
                  </a:lnTo>
                  <a:lnTo>
                    <a:pt x="2051" y="96"/>
                  </a:lnTo>
                  <a:lnTo>
                    <a:pt x="2051" y="96"/>
                  </a:lnTo>
                  <a:lnTo>
                    <a:pt x="2058" y="99"/>
                  </a:lnTo>
                  <a:lnTo>
                    <a:pt x="2067" y="103"/>
                  </a:lnTo>
                  <a:lnTo>
                    <a:pt x="2084" y="113"/>
                  </a:lnTo>
                  <a:lnTo>
                    <a:pt x="2093" y="117"/>
                  </a:lnTo>
                  <a:lnTo>
                    <a:pt x="2101" y="120"/>
                  </a:lnTo>
                  <a:lnTo>
                    <a:pt x="2109" y="123"/>
                  </a:lnTo>
                  <a:lnTo>
                    <a:pt x="2115" y="123"/>
                  </a:lnTo>
                  <a:lnTo>
                    <a:pt x="2115" y="123"/>
                  </a:lnTo>
                  <a:lnTo>
                    <a:pt x="2118" y="129"/>
                  </a:lnTo>
                  <a:lnTo>
                    <a:pt x="2121" y="134"/>
                  </a:lnTo>
                  <a:lnTo>
                    <a:pt x="2130" y="146"/>
                  </a:lnTo>
                  <a:lnTo>
                    <a:pt x="2134" y="151"/>
                  </a:lnTo>
                  <a:lnTo>
                    <a:pt x="2139" y="157"/>
                  </a:lnTo>
                  <a:lnTo>
                    <a:pt x="2141" y="163"/>
                  </a:lnTo>
                  <a:lnTo>
                    <a:pt x="2143" y="171"/>
                  </a:lnTo>
                  <a:lnTo>
                    <a:pt x="2143" y="171"/>
                  </a:lnTo>
                  <a:lnTo>
                    <a:pt x="2143" y="179"/>
                  </a:lnTo>
                  <a:lnTo>
                    <a:pt x="2142" y="188"/>
                  </a:lnTo>
                  <a:lnTo>
                    <a:pt x="2140" y="195"/>
                  </a:lnTo>
                  <a:lnTo>
                    <a:pt x="2135" y="203"/>
                  </a:lnTo>
                  <a:lnTo>
                    <a:pt x="2131" y="209"/>
                  </a:lnTo>
                  <a:lnTo>
                    <a:pt x="2126" y="216"/>
                  </a:lnTo>
                  <a:lnTo>
                    <a:pt x="2115" y="227"/>
                  </a:lnTo>
                  <a:lnTo>
                    <a:pt x="2115" y="227"/>
                  </a:lnTo>
                  <a:lnTo>
                    <a:pt x="2119" y="236"/>
                  </a:lnTo>
                  <a:lnTo>
                    <a:pt x="2124" y="242"/>
                  </a:lnTo>
                  <a:lnTo>
                    <a:pt x="2134" y="255"/>
                  </a:lnTo>
                  <a:lnTo>
                    <a:pt x="2140" y="261"/>
                  </a:lnTo>
                  <a:lnTo>
                    <a:pt x="2143" y="267"/>
                  </a:lnTo>
                  <a:lnTo>
                    <a:pt x="2145" y="275"/>
                  </a:lnTo>
                  <a:lnTo>
                    <a:pt x="2145" y="284"/>
                  </a:lnTo>
                  <a:lnTo>
                    <a:pt x="2145" y="284"/>
                  </a:lnTo>
                  <a:lnTo>
                    <a:pt x="2143" y="290"/>
                  </a:lnTo>
                  <a:lnTo>
                    <a:pt x="2141" y="296"/>
                  </a:lnTo>
                  <a:lnTo>
                    <a:pt x="2131" y="310"/>
                  </a:lnTo>
                  <a:lnTo>
                    <a:pt x="2120" y="325"/>
                  </a:lnTo>
                  <a:lnTo>
                    <a:pt x="2112" y="341"/>
                  </a:lnTo>
                  <a:lnTo>
                    <a:pt x="2112" y="341"/>
                  </a:lnTo>
                  <a:lnTo>
                    <a:pt x="2097" y="370"/>
                  </a:lnTo>
                  <a:lnTo>
                    <a:pt x="2084" y="398"/>
                  </a:lnTo>
                  <a:lnTo>
                    <a:pt x="2084" y="398"/>
                  </a:lnTo>
                  <a:lnTo>
                    <a:pt x="2079" y="414"/>
                  </a:lnTo>
                  <a:lnTo>
                    <a:pt x="2074" y="430"/>
                  </a:lnTo>
                  <a:lnTo>
                    <a:pt x="2070" y="445"/>
                  </a:lnTo>
                  <a:lnTo>
                    <a:pt x="2065" y="461"/>
                  </a:lnTo>
                  <a:lnTo>
                    <a:pt x="2065" y="461"/>
                  </a:lnTo>
                  <a:lnTo>
                    <a:pt x="2061" y="467"/>
                  </a:lnTo>
                  <a:lnTo>
                    <a:pt x="2057" y="474"/>
                  </a:lnTo>
                  <a:lnTo>
                    <a:pt x="2054" y="481"/>
                  </a:lnTo>
                  <a:lnTo>
                    <a:pt x="2051" y="488"/>
                  </a:lnTo>
                  <a:lnTo>
                    <a:pt x="2051" y="488"/>
                  </a:lnTo>
                  <a:lnTo>
                    <a:pt x="2048" y="496"/>
                  </a:lnTo>
                  <a:lnTo>
                    <a:pt x="2046" y="505"/>
                  </a:lnTo>
                  <a:lnTo>
                    <a:pt x="2042" y="524"/>
                  </a:lnTo>
                  <a:lnTo>
                    <a:pt x="2042" y="524"/>
                  </a:lnTo>
                  <a:lnTo>
                    <a:pt x="2033" y="550"/>
                  </a:lnTo>
                  <a:lnTo>
                    <a:pt x="2023" y="578"/>
                  </a:lnTo>
                  <a:lnTo>
                    <a:pt x="2014" y="604"/>
                  </a:lnTo>
                  <a:lnTo>
                    <a:pt x="2010" y="617"/>
                  </a:lnTo>
                  <a:lnTo>
                    <a:pt x="2008" y="631"/>
                  </a:lnTo>
                  <a:lnTo>
                    <a:pt x="2008" y="631"/>
                  </a:lnTo>
                  <a:lnTo>
                    <a:pt x="2007" y="648"/>
                  </a:lnTo>
                  <a:lnTo>
                    <a:pt x="2007" y="668"/>
                  </a:lnTo>
                  <a:lnTo>
                    <a:pt x="2007" y="707"/>
                  </a:lnTo>
                  <a:lnTo>
                    <a:pt x="2007" y="746"/>
                  </a:lnTo>
                  <a:lnTo>
                    <a:pt x="2006" y="765"/>
                  </a:lnTo>
                  <a:lnTo>
                    <a:pt x="2005" y="784"/>
                  </a:lnTo>
                  <a:lnTo>
                    <a:pt x="2005" y="784"/>
                  </a:lnTo>
                  <a:lnTo>
                    <a:pt x="1999" y="833"/>
                  </a:lnTo>
                  <a:lnTo>
                    <a:pt x="1997" y="887"/>
                  </a:lnTo>
                  <a:lnTo>
                    <a:pt x="1995" y="942"/>
                  </a:lnTo>
                  <a:lnTo>
                    <a:pt x="1995" y="997"/>
                  </a:lnTo>
                  <a:lnTo>
                    <a:pt x="1995" y="1110"/>
                  </a:lnTo>
                  <a:lnTo>
                    <a:pt x="1996" y="1216"/>
                  </a:lnTo>
                  <a:lnTo>
                    <a:pt x="1996" y="1216"/>
                  </a:lnTo>
                  <a:lnTo>
                    <a:pt x="1995" y="1245"/>
                  </a:lnTo>
                  <a:lnTo>
                    <a:pt x="1994" y="1279"/>
                  </a:lnTo>
                  <a:lnTo>
                    <a:pt x="1994" y="1279"/>
                  </a:lnTo>
                  <a:lnTo>
                    <a:pt x="1993" y="1311"/>
                  </a:lnTo>
                  <a:lnTo>
                    <a:pt x="1992" y="1324"/>
                  </a:lnTo>
                  <a:lnTo>
                    <a:pt x="1990" y="1336"/>
                  </a:lnTo>
                  <a:lnTo>
                    <a:pt x="1985" y="1345"/>
                  </a:lnTo>
                  <a:lnTo>
                    <a:pt x="1982" y="1350"/>
                  </a:lnTo>
                  <a:lnTo>
                    <a:pt x="1978" y="1354"/>
                  </a:lnTo>
                  <a:lnTo>
                    <a:pt x="1974" y="1357"/>
                  </a:lnTo>
                  <a:lnTo>
                    <a:pt x="1968" y="1360"/>
                  </a:lnTo>
                  <a:lnTo>
                    <a:pt x="1955" y="1368"/>
                  </a:lnTo>
                  <a:lnTo>
                    <a:pt x="1955" y="1368"/>
                  </a:lnTo>
                  <a:lnTo>
                    <a:pt x="1946" y="1367"/>
                  </a:lnTo>
                  <a:lnTo>
                    <a:pt x="1939" y="1366"/>
                  </a:lnTo>
                  <a:lnTo>
                    <a:pt x="1934" y="1366"/>
                  </a:lnTo>
                  <a:lnTo>
                    <a:pt x="1927" y="1368"/>
                  </a:lnTo>
                  <a:lnTo>
                    <a:pt x="1927" y="1368"/>
                  </a:lnTo>
                  <a:lnTo>
                    <a:pt x="1924" y="1362"/>
                  </a:lnTo>
                  <a:lnTo>
                    <a:pt x="1921" y="1359"/>
                  </a:lnTo>
                  <a:lnTo>
                    <a:pt x="1915" y="1355"/>
                  </a:lnTo>
                  <a:lnTo>
                    <a:pt x="1900" y="1346"/>
                  </a:lnTo>
                  <a:lnTo>
                    <a:pt x="1900" y="1346"/>
                  </a:lnTo>
                  <a:lnTo>
                    <a:pt x="1898" y="1322"/>
                  </a:lnTo>
                  <a:lnTo>
                    <a:pt x="1898" y="1296"/>
                  </a:lnTo>
                  <a:lnTo>
                    <a:pt x="1898" y="1270"/>
                  </a:lnTo>
                  <a:lnTo>
                    <a:pt x="1899" y="1244"/>
                  </a:lnTo>
                  <a:lnTo>
                    <a:pt x="1902" y="1188"/>
                  </a:lnTo>
                  <a:lnTo>
                    <a:pt x="1906" y="1131"/>
                  </a:lnTo>
                  <a:lnTo>
                    <a:pt x="1911" y="1074"/>
                  </a:lnTo>
                  <a:lnTo>
                    <a:pt x="1913" y="1019"/>
                  </a:lnTo>
                  <a:lnTo>
                    <a:pt x="1913" y="992"/>
                  </a:lnTo>
                  <a:lnTo>
                    <a:pt x="1913" y="965"/>
                  </a:lnTo>
                  <a:lnTo>
                    <a:pt x="1911" y="941"/>
                  </a:lnTo>
                  <a:lnTo>
                    <a:pt x="1907" y="916"/>
                  </a:lnTo>
                  <a:lnTo>
                    <a:pt x="1907" y="916"/>
                  </a:lnTo>
                  <a:lnTo>
                    <a:pt x="1822" y="944"/>
                  </a:lnTo>
                  <a:lnTo>
                    <a:pt x="1736" y="973"/>
                  </a:lnTo>
                  <a:lnTo>
                    <a:pt x="1694" y="988"/>
                  </a:lnTo>
                  <a:lnTo>
                    <a:pt x="1652" y="1004"/>
                  </a:lnTo>
                  <a:lnTo>
                    <a:pt x="1612" y="1019"/>
                  </a:lnTo>
                  <a:lnTo>
                    <a:pt x="1572" y="1036"/>
                  </a:lnTo>
                  <a:lnTo>
                    <a:pt x="1572" y="1036"/>
                  </a:lnTo>
                  <a:lnTo>
                    <a:pt x="1565" y="1035"/>
                  </a:lnTo>
                  <a:lnTo>
                    <a:pt x="1558" y="1036"/>
                  </a:lnTo>
                  <a:lnTo>
                    <a:pt x="1553" y="1038"/>
                  </a:lnTo>
                  <a:lnTo>
                    <a:pt x="1548" y="1040"/>
                  </a:lnTo>
                  <a:lnTo>
                    <a:pt x="1537" y="1047"/>
                  </a:lnTo>
                  <a:lnTo>
                    <a:pt x="1531" y="1050"/>
                  </a:lnTo>
                  <a:lnTo>
                    <a:pt x="1526" y="1053"/>
                  </a:lnTo>
                  <a:lnTo>
                    <a:pt x="1526" y="1053"/>
                  </a:lnTo>
                  <a:lnTo>
                    <a:pt x="1521" y="1053"/>
                  </a:lnTo>
                  <a:lnTo>
                    <a:pt x="1516" y="1054"/>
                  </a:lnTo>
                  <a:lnTo>
                    <a:pt x="1513" y="1054"/>
                  </a:lnTo>
                  <a:lnTo>
                    <a:pt x="1509" y="1055"/>
                  </a:lnTo>
                  <a:lnTo>
                    <a:pt x="1509" y="1055"/>
                  </a:lnTo>
                  <a:lnTo>
                    <a:pt x="1497" y="1059"/>
                  </a:lnTo>
                  <a:lnTo>
                    <a:pt x="1490" y="1065"/>
                  </a:lnTo>
                  <a:lnTo>
                    <a:pt x="1483" y="1070"/>
                  </a:lnTo>
                  <a:lnTo>
                    <a:pt x="1480" y="1075"/>
                  </a:lnTo>
                  <a:lnTo>
                    <a:pt x="1478" y="1083"/>
                  </a:lnTo>
                  <a:lnTo>
                    <a:pt x="1476" y="1090"/>
                  </a:lnTo>
                  <a:lnTo>
                    <a:pt x="1474" y="1113"/>
                  </a:lnTo>
                  <a:lnTo>
                    <a:pt x="1474" y="1113"/>
                  </a:lnTo>
                  <a:lnTo>
                    <a:pt x="1472" y="1120"/>
                  </a:lnTo>
                  <a:lnTo>
                    <a:pt x="1469" y="1127"/>
                  </a:lnTo>
                  <a:lnTo>
                    <a:pt x="1468" y="1133"/>
                  </a:lnTo>
                  <a:lnTo>
                    <a:pt x="1467" y="1141"/>
                  </a:lnTo>
                  <a:lnTo>
                    <a:pt x="1467" y="1141"/>
                  </a:lnTo>
                  <a:lnTo>
                    <a:pt x="1458" y="1293"/>
                  </a:lnTo>
                  <a:lnTo>
                    <a:pt x="1453" y="1371"/>
                  </a:lnTo>
                  <a:lnTo>
                    <a:pt x="1448" y="1447"/>
                  </a:lnTo>
                  <a:lnTo>
                    <a:pt x="1448" y="1447"/>
                  </a:lnTo>
                  <a:lnTo>
                    <a:pt x="1444" y="1487"/>
                  </a:lnTo>
                  <a:lnTo>
                    <a:pt x="1444" y="1506"/>
                  </a:lnTo>
                  <a:lnTo>
                    <a:pt x="1445" y="1516"/>
                  </a:lnTo>
                  <a:lnTo>
                    <a:pt x="1446" y="1525"/>
                  </a:lnTo>
                  <a:lnTo>
                    <a:pt x="1446" y="1525"/>
                  </a:lnTo>
                  <a:lnTo>
                    <a:pt x="1440" y="1532"/>
                  </a:lnTo>
                  <a:lnTo>
                    <a:pt x="1435" y="1538"/>
                  </a:lnTo>
                  <a:lnTo>
                    <a:pt x="1429" y="1543"/>
                  </a:lnTo>
                  <a:lnTo>
                    <a:pt x="1422" y="1549"/>
                  </a:lnTo>
                  <a:lnTo>
                    <a:pt x="1415" y="1553"/>
                  </a:lnTo>
                  <a:lnTo>
                    <a:pt x="1406" y="1557"/>
                  </a:lnTo>
                  <a:lnTo>
                    <a:pt x="1389" y="1565"/>
                  </a:lnTo>
                  <a:lnTo>
                    <a:pt x="1389" y="1565"/>
                  </a:lnTo>
                  <a:lnTo>
                    <a:pt x="1386" y="1559"/>
                  </a:lnTo>
                  <a:lnTo>
                    <a:pt x="1381" y="1556"/>
                  </a:lnTo>
                  <a:lnTo>
                    <a:pt x="1369" y="1549"/>
                  </a:lnTo>
                  <a:lnTo>
                    <a:pt x="1356" y="1540"/>
                  </a:lnTo>
                  <a:lnTo>
                    <a:pt x="1352" y="1536"/>
                  </a:lnTo>
                  <a:lnTo>
                    <a:pt x="1347" y="1531"/>
                  </a:lnTo>
                  <a:lnTo>
                    <a:pt x="1347" y="1531"/>
                  </a:lnTo>
                  <a:lnTo>
                    <a:pt x="1347" y="1528"/>
                  </a:lnTo>
                  <a:lnTo>
                    <a:pt x="1346" y="1522"/>
                  </a:lnTo>
                  <a:lnTo>
                    <a:pt x="1343" y="1510"/>
                  </a:lnTo>
                  <a:lnTo>
                    <a:pt x="1343" y="1510"/>
                  </a:lnTo>
                  <a:lnTo>
                    <a:pt x="1344" y="1505"/>
                  </a:lnTo>
                  <a:lnTo>
                    <a:pt x="1345" y="1502"/>
                  </a:lnTo>
                  <a:lnTo>
                    <a:pt x="1347" y="1498"/>
                  </a:lnTo>
                  <a:lnTo>
                    <a:pt x="1349" y="1493"/>
                  </a:lnTo>
                  <a:lnTo>
                    <a:pt x="1349" y="1493"/>
                  </a:lnTo>
                  <a:lnTo>
                    <a:pt x="1351" y="1482"/>
                  </a:lnTo>
                  <a:lnTo>
                    <a:pt x="1352" y="1469"/>
                  </a:lnTo>
                  <a:lnTo>
                    <a:pt x="1354" y="1443"/>
                  </a:lnTo>
                  <a:lnTo>
                    <a:pt x="1354" y="1443"/>
                  </a:lnTo>
                  <a:lnTo>
                    <a:pt x="1356" y="1417"/>
                  </a:lnTo>
                  <a:lnTo>
                    <a:pt x="1358" y="1390"/>
                  </a:lnTo>
                  <a:lnTo>
                    <a:pt x="1358" y="1390"/>
                  </a:lnTo>
                  <a:lnTo>
                    <a:pt x="1362" y="1276"/>
                  </a:lnTo>
                  <a:lnTo>
                    <a:pt x="1367" y="1162"/>
                  </a:lnTo>
                  <a:lnTo>
                    <a:pt x="1367" y="1162"/>
                  </a:lnTo>
                  <a:lnTo>
                    <a:pt x="1369" y="1129"/>
                  </a:lnTo>
                  <a:lnTo>
                    <a:pt x="1370" y="1114"/>
                  </a:lnTo>
                  <a:lnTo>
                    <a:pt x="1371" y="1099"/>
                  </a:lnTo>
                  <a:lnTo>
                    <a:pt x="1371" y="1099"/>
                  </a:lnTo>
                  <a:lnTo>
                    <a:pt x="1371" y="1072"/>
                  </a:lnTo>
                  <a:lnTo>
                    <a:pt x="1370" y="1060"/>
                  </a:lnTo>
                  <a:lnTo>
                    <a:pt x="1368" y="1050"/>
                  </a:lnTo>
                  <a:lnTo>
                    <a:pt x="1364" y="1040"/>
                  </a:lnTo>
                  <a:lnTo>
                    <a:pt x="1360" y="1032"/>
                  </a:lnTo>
                  <a:lnTo>
                    <a:pt x="1354" y="1023"/>
                  </a:lnTo>
                  <a:lnTo>
                    <a:pt x="1345" y="1014"/>
                  </a:lnTo>
                  <a:lnTo>
                    <a:pt x="1345" y="1014"/>
                  </a:lnTo>
                  <a:lnTo>
                    <a:pt x="1318" y="995"/>
                  </a:lnTo>
                  <a:lnTo>
                    <a:pt x="1291" y="978"/>
                  </a:lnTo>
                  <a:lnTo>
                    <a:pt x="1262" y="961"/>
                  </a:lnTo>
                  <a:lnTo>
                    <a:pt x="1232" y="944"/>
                  </a:lnTo>
                  <a:lnTo>
                    <a:pt x="1203" y="927"/>
                  </a:lnTo>
                  <a:lnTo>
                    <a:pt x="1174" y="910"/>
                  </a:lnTo>
                  <a:lnTo>
                    <a:pt x="1146" y="891"/>
                  </a:lnTo>
                  <a:lnTo>
                    <a:pt x="1133" y="882"/>
                  </a:lnTo>
                  <a:lnTo>
                    <a:pt x="1120" y="872"/>
                  </a:lnTo>
                  <a:lnTo>
                    <a:pt x="1120" y="872"/>
                  </a:lnTo>
                  <a:lnTo>
                    <a:pt x="1117" y="923"/>
                  </a:lnTo>
                  <a:lnTo>
                    <a:pt x="1115" y="974"/>
                  </a:lnTo>
                  <a:lnTo>
                    <a:pt x="1114" y="1023"/>
                  </a:lnTo>
                  <a:lnTo>
                    <a:pt x="1114" y="1071"/>
                  </a:lnTo>
                  <a:lnTo>
                    <a:pt x="1115" y="1168"/>
                  </a:lnTo>
                  <a:lnTo>
                    <a:pt x="1118" y="1265"/>
                  </a:lnTo>
                  <a:lnTo>
                    <a:pt x="1118" y="1265"/>
                  </a:lnTo>
                  <a:lnTo>
                    <a:pt x="1118" y="1274"/>
                  </a:lnTo>
                  <a:lnTo>
                    <a:pt x="1116" y="1282"/>
                  </a:lnTo>
                  <a:lnTo>
                    <a:pt x="1115" y="1292"/>
                  </a:lnTo>
                  <a:lnTo>
                    <a:pt x="1114" y="1300"/>
                  </a:lnTo>
                  <a:lnTo>
                    <a:pt x="1114" y="1300"/>
                  </a:lnTo>
                  <a:lnTo>
                    <a:pt x="1115" y="1307"/>
                  </a:lnTo>
                  <a:lnTo>
                    <a:pt x="1116" y="1313"/>
                  </a:lnTo>
                  <a:lnTo>
                    <a:pt x="1118" y="1320"/>
                  </a:lnTo>
                  <a:lnTo>
                    <a:pt x="1118" y="1325"/>
                  </a:lnTo>
                  <a:lnTo>
                    <a:pt x="1118" y="1325"/>
                  </a:lnTo>
                  <a:lnTo>
                    <a:pt x="1118" y="1344"/>
                  </a:lnTo>
                  <a:lnTo>
                    <a:pt x="1116" y="1365"/>
                  </a:lnTo>
                  <a:lnTo>
                    <a:pt x="1114" y="1384"/>
                  </a:lnTo>
                  <a:lnTo>
                    <a:pt x="1112" y="1403"/>
                  </a:lnTo>
                  <a:lnTo>
                    <a:pt x="1112" y="1403"/>
                  </a:lnTo>
                  <a:lnTo>
                    <a:pt x="1113" y="1466"/>
                  </a:lnTo>
                  <a:lnTo>
                    <a:pt x="1114" y="1529"/>
                  </a:lnTo>
                  <a:lnTo>
                    <a:pt x="1118" y="1663"/>
                  </a:lnTo>
                  <a:lnTo>
                    <a:pt x="1118" y="1663"/>
                  </a:lnTo>
                  <a:lnTo>
                    <a:pt x="1126" y="1668"/>
                  </a:lnTo>
                  <a:lnTo>
                    <a:pt x="1131" y="1673"/>
                  </a:lnTo>
                  <a:lnTo>
                    <a:pt x="1143" y="1684"/>
                  </a:lnTo>
                  <a:lnTo>
                    <a:pt x="1154" y="1694"/>
                  </a:lnTo>
                  <a:lnTo>
                    <a:pt x="1164" y="1705"/>
                  </a:lnTo>
                  <a:lnTo>
                    <a:pt x="1164" y="1705"/>
                  </a:lnTo>
                  <a:lnTo>
                    <a:pt x="1165" y="1708"/>
                  </a:lnTo>
                  <a:lnTo>
                    <a:pt x="1164" y="1714"/>
                  </a:lnTo>
                  <a:lnTo>
                    <a:pt x="1162" y="1725"/>
                  </a:lnTo>
                  <a:lnTo>
                    <a:pt x="1158" y="1737"/>
                  </a:lnTo>
                  <a:lnTo>
                    <a:pt x="1155" y="1741"/>
                  </a:lnTo>
                  <a:lnTo>
                    <a:pt x="1152" y="1745"/>
                  </a:lnTo>
                  <a:lnTo>
                    <a:pt x="1152" y="1745"/>
                  </a:lnTo>
                  <a:lnTo>
                    <a:pt x="1148" y="1748"/>
                  </a:lnTo>
                  <a:lnTo>
                    <a:pt x="1142" y="1752"/>
                  </a:lnTo>
                  <a:lnTo>
                    <a:pt x="1124" y="1760"/>
                  </a:lnTo>
                  <a:lnTo>
                    <a:pt x="1101" y="1767"/>
                  </a:lnTo>
                  <a:lnTo>
                    <a:pt x="1088" y="1770"/>
                  </a:lnTo>
                  <a:lnTo>
                    <a:pt x="1074" y="1774"/>
                  </a:lnTo>
                  <a:lnTo>
                    <a:pt x="1061" y="1775"/>
                  </a:lnTo>
                  <a:lnTo>
                    <a:pt x="1048" y="1776"/>
                  </a:lnTo>
                  <a:lnTo>
                    <a:pt x="1035" y="1776"/>
                  </a:lnTo>
                  <a:lnTo>
                    <a:pt x="1023" y="1775"/>
                  </a:lnTo>
                  <a:lnTo>
                    <a:pt x="1012" y="1771"/>
                  </a:lnTo>
                  <a:lnTo>
                    <a:pt x="1003" y="1767"/>
                  </a:lnTo>
                  <a:lnTo>
                    <a:pt x="998" y="1765"/>
                  </a:lnTo>
                  <a:lnTo>
                    <a:pt x="994" y="1762"/>
                  </a:lnTo>
                  <a:lnTo>
                    <a:pt x="991" y="1758"/>
                  </a:lnTo>
                  <a:lnTo>
                    <a:pt x="989" y="1753"/>
                  </a:lnTo>
                  <a:lnTo>
                    <a:pt x="989" y="1753"/>
                  </a:lnTo>
                  <a:lnTo>
                    <a:pt x="986" y="1748"/>
                  </a:lnTo>
                  <a:lnTo>
                    <a:pt x="984" y="1743"/>
                  </a:lnTo>
                  <a:lnTo>
                    <a:pt x="983" y="1736"/>
                  </a:lnTo>
                  <a:lnTo>
                    <a:pt x="983" y="1730"/>
                  </a:lnTo>
                  <a:lnTo>
                    <a:pt x="983" y="1723"/>
                  </a:lnTo>
                  <a:lnTo>
                    <a:pt x="984" y="1717"/>
                  </a:lnTo>
                  <a:lnTo>
                    <a:pt x="986" y="1710"/>
                  </a:lnTo>
                  <a:lnTo>
                    <a:pt x="989" y="1704"/>
                  </a:lnTo>
                  <a:lnTo>
                    <a:pt x="993" y="1698"/>
                  </a:lnTo>
                  <a:lnTo>
                    <a:pt x="996" y="1692"/>
                  </a:lnTo>
                  <a:lnTo>
                    <a:pt x="1001" y="1688"/>
                  </a:lnTo>
                  <a:lnTo>
                    <a:pt x="1007" y="1684"/>
                  </a:lnTo>
                  <a:lnTo>
                    <a:pt x="1013" y="1682"/>
                  </a:lnTo>
                  <a:lnTo>
                    <a:pt x="1021" y="1679"/>
                  </a:lnTo>
                  <a:lnTo>
                    <a:pt x="1028" y="1678"/>
                  </a:lnTo>
                  <a:lnTo>
                    <a:pt x="1037" y="1678"/>
                  </a:lnTo>
                  <a:lnTo>
                    <a:pt x="1037" y="1678"/>
                  </a:lnTo>
                  <a:lnTo>
                    <a:pt x="1039" y="1632"/>
                  </a:lnTo>
                  <a:lnTo>
                    <a:pt x="1040" y="1585"/>
                  </a:lnTo>
                  <a:lnTo>
                    <a:pt x="1040" y="1538"/>
                  </a:lnTo>
                  <a:lnTo>
                    <a:pt x="1039" y="1491"/>
                  </a:lnTo>
                  <a:lnTo>
                    <a:pt x="1036" y="1396"/>
                  </a:lnTo>
                  <a:lnTo>
                    <a:pt x="1030" y="1300"/>
                  </a:lnTo>
                  <a:lnTo>
                    <a:pt x="1030" y="1300"/>
                  </a:lnTo>
                  <a:lnTo>
                    <a:pt x="1022" y="1297"/>
                  </a:lnTo>
                  <a:lnTo>
                    <a:pt x="1013" y="1295"/>
                  </a:lnTo>
                  <a:lnTo>
                    <a:pt x="1010" y="1295"/>
                  </a:lnTo>
                  <a:lnTo>
                    <a:pt x="1007" y="1295"/>
                  </a:lnTo>
                  <a:lnTo>
                    <a:pt x="1004" y="1296"/>
                  </a:lnTo>
                  <a:lnTo>
                    <a:pt x="1001" y="1298"/>
                  </a:lnTo>
                  <a:lnTo>
                    <a:pt x="1001" y="1298"/>
                  </a:lnTo>
                  <a:lnTo>
                    <a:pt x="995" y="1295"/>
                  </a:lnTo>
                  <a:lnTo>
                    <a:pt x="991" y="1292"/>
                  </a:lnTo>
                  <a:lnTo>
                    <a:pt x="985" y="1286"/>
                  </a:lnTo>
                  <a:lnTo>
                    <a:pt x="980" y="1281"/>
                  </a:lnTo>
                  <a:lnTo>
                    <a:pt x="976" y="1278"/>
                  </a:lnTo>
                  <a:lnTo>
                    <a:pt x="969" y="1275"/>
                  </a:lnTo>
                  <a:lnTo>
                    <a:pt x="969" y="1275"/>
                  </a:lnTo>
                  <a:lnTo>
                    <a:pt x="969" y="1270"/>
                  </a:lnTo>
                  <a:lnTo>
                    <a:pt x="970" y="1265"/>
                  </a:lnTo>
                  <a:lnTo>
                    <a:pt x="973" y="1255"/>
                  </a:lnTo>
                  <a:lnTo>
                    <a:pt x="977" y="1246"/>
                  </a:lnTo>
                  <a:lnTo>
                    <a:pt x="980" y="1235"/>
                  </a:lnTo>
                  <a:lnTo>
                    <a:pt x="980" y="1235"/>
                  </a:lnTo>
                  <a:lnTo>
                    <a:pt x="982" y="1220"/>
                  </a:lnTo>
                  <a:lnTo>
                    <a:pt x="984" y="1203"/>
                  </a:lnTo>
                  <a:lnTo>
                    <a:pt x="986" y="1169"/>
                  </a:lnTo>
                  <a:lnTo>
                    <a:pt x="988" y="1133"/>
                  </a:lnTo>
                  <a:lnTo>
                    <a:pt x="991" y="1099"/>
                  </a:lnTo>
                  <a:lnTo>
                    <a:pt x="991" y="1099"/>
                  </a:lnTo>
                  <a:lnTo>
                    <a:pt x="994" y="1075"/>
                  </a:lnTo>
                  <a:lnTo>
                    <a:pt x="996" y="1063"/>
                  </a:lnTo>
                  <a:lnTo>
                    <a:pt x="997" y="1047"/>
                  </a:lnTo>
                  <a:lnTo>
                    <a:pt x="997" y="1047"/>
                  </a:lnTo>
                  <a:lnTo>
                    <a:pt x="998" y="1025"/>
                  </a:lnTo>
                  <a:lnTo>
                    <a:pt x="1000" y="1003"/>
                  </a:lnTo>
                  <a:lnTo>
                    <a:pt x="1007" y="956"/>
                  </a:lnTo>
                  <a:lnTo>
                    <a:pt x="1014" y="908"/>
                  </a:lnTo>
                  <a:lnTo>
                    <a:pt x="1018" y="886"/>
                  </a:lnTo>
                  <a:lnTo>
                    <a:pt x="1020" y="866"/>
                  </a:lnTo>
                  <a:lnTo>
                    <a:pt x="1020" y="866"/>
                  </a:lnTo>
                  <a:lnTo>
                    <a:pt x="1021" y="854"/>
                  </a:lnTo>
                  <a:lnTo>
                    <a:pt x="1020" y="842"/>
                  </a:lnTo>
                  <a:lnTo>
                    <a:pt x="1020" y="829"/>
                  </a:lnTo>
                  <a:lnTo>
                    <a:pt x="1020" y="817"/>
                  </a:lnTo>
                  <a:lnTo>
                    <a:pt x="1020" y="817"/>
                  </a:lnTo>
                  <a:lnTo>
                    <a:pt x="1022" y="807"/>
                  </a:lnTo>
                  <a:lnTo>
                    <a:pt x="1023" y="796"/>
                  </a:lnTo>
                  <a:lnTo>
                    <a:pt x="1028" y="774"/>
                  </a:lnTo>
                  <a:lnTo>
                    <a:pt x="1030" y="762"/>
                  </a:lnTo>
                  <a:lnTo>
                    <a:pt x="1033" y="749"/>
                  </a:lnTo>
                  <a:lnTo>
                    <a:pt x="1033" y="736"/>
                  </a:lnTo>
                  <a:lnTo>
                    <a:pt x="1033" y="723"/>
                  </a:lnTo>
                  <a:lnTo>
                    <a:pt x="1033" y="723"/>
                  </a:lnTo>
                  <a:lnTo>
                    <a:pt x="1036" y="721"/>
                  </a:lnTo>
                  <a:lnTo>
                    <a:pt x="1038" y="718"/>
                  </a:lnTo>
                  <a:lnTo>
                    <a:pt x="1039" y="715"/>
                  </a:lnTo>
                  <a:lnTo>
                    <a:pt x="1040" y="711"/>
                  </a:lnTo>
                  <a:lnTo>
                    <a:pt x="1041" y="695"/>
                  </a:lnTo>
                  <a:lnTo>
                    <a:pt x="1041" y="695"/>
                  </a:lnTo>
                  <a:lnTo>
                    <a:pt x="1007" y="699"/>
                  </a:lnTo>
                  <a:lnTo>
                    <a:pt x="974" y="702"/>
                  </a:lnTo>
                  <a:lnTo>
                    <a:pt x="942" y="705"/>
                  </a:lnTo>
                  <a:lnTo>
                    <a:pt x="908" y="708"/>
                  </a:lnTo>
                  <a:lnTo>
                    <a:pt x="908" y="708"/>
                  </a:lnTo>
                  <a:lnTo>
                    <a:pt x="871" y="711"/>
                  </a:lnTo>
                  <a:lnTo>
                    <a:pt x="832" y="717"/>
                  </a:lnTo>
                  <a:lnTo>
                    <a:pt x="751" y="730"/>
                  </a:lnTo>
                  <a:lnTo>
                    <a:pt x="751" y="730"/>
                  </a:lnTo>
                  <a:lnTo>
                    <a:pt x="753" y="829"/>
                  </a:lnTo>
                  <a:lnTo>
                    <a:pt x="755" y="928"/>
                  </a:lnTo>
                  <a:lnTo>
                    <a:pt x="755" y="976"/>
                  </a:lnTo>
                  <a:lnTo>
                    <a:pt x="754" y="1024"/>
                  </a:lnTo>
                  <a:lnTo>
                    <a:pt x="751" y="1072"/>
                  </a:lnTo>
                  <a:lnTo>
                    <a:pt x="747" y="1119"/>
                  </a:lnTo>
                  <a:lnTo>
                    <a:pt x="747" y="1119"/>
                  </a:lnTo>
                  <a:lnTo>
                    <a:pt x="754" y="1128"/>
                  </a:lnTo>
                  <a:lnTo>
                    <a:pt x="763" y="1135"/>
                  </a:lnTo>
                  <a:lnTo>
                    <a:pt x="771" y="1144"/>
                  </a:lnTo>
                  <a:lnTo>
                    <a:pt x="779" y="1153"/>
                  </a:lnTo>
                  <a:lnTo>
                    <a:pt x="783" y="1157"/>
                  </a:lnTo>
                  <a:lnTo>
                    <a:pt x="785" y="1162"/>
                  </a:lnTo>
                  <a:lnTo>
                    <a:pt x="787" y="1168"/>
                  </a:lnTo>
                  <a:lnTo>
                    <a:pt x="788" y="1174"/>
                  </a:lnTo>
                  <a:lnTo>
                    <a:pt x="789" y="1180"/>
                  </a:lnTo>
                  <a:lnTo>
                    <a:pt x="789" y="1187"/>
                  </a:lnTo>
                  <a:lnTo>
                    <a:pt x="787" y="1195"/>
                  </a:lnTo>
                  <a:lnTo>
                    <a:pt x="785" y="1204"/>
                  </a:lnTo>
                  <a:lnTo>
                    <a:pt x="785" y="1204"/>
                  </a:lnTo>
                  <a:lnTo>
                    <a:pt x="780" y="1208"/>
                  </a:lnTo>
                  <a:lnTo>
                    <a:pt x="773" y="1211"/>
                  </a:lnTo>
                  <a:lnTo>
                    <a:pt x="768" y="1214"/>
                  </a:lnTo>
                  <a:lnTo>
                    <a:pt x="762" y="1216"/>
                  </a:lnTo>
                  <a:lnTo>
                    <a:pt x="755" y="1217"/>
                  </a:lnTo>
                  <a:lnTo>
                    <a:pt x="748" y="1217"/>
                  </a:lnTo>
                  <a:lnTo>
                    <a:pt x="734" y="1216"/>
                  </a:lnTo>
                  <a:lnTo>
                    <a:pt x="704" y="1211"/>
                  </a:lnTo>
                  <a:lnTo>
                    <a:pt x="688" y="1209"/>
                  </a:lnTo>
                  <a:lnTo>
                    <a:pt x="672" y="1210"/>
                  </a:lnTo>
                  <a:lnTo>
                    <a:pt x="672" y="1210"/>
                  </a:lnTo>
                  <a:lnTo>
                    <a:pt x="662" y="1204"/>
                  </a:lnTo>
                  <a:lnTo>
                    <a:pt x="652" y="1198"/>
                  </a:lnTo>
                  <a:lnTo>
                    <a:pt x="652" y="1198"/>
                  </a:lnTo>
                  <a:lnTo>
                    <a:pt x="650" y="1186"/>
                  </a:lnTo>
                  <a:lnTo>
                    <a:pt x="650" y="1175"/>
                  </a:lnTo>
                  <a:lnTo>
                    <a:pt x="651" y="1163"/>
                  </a:lnTo>
                  <a:lnTo>
                    <a:pt x="654" y="1154"/>
                  </a:lnTo>
                  <a:lnTo>
                    <a:pt x="658" y="1144"/>
                  </a:lnTo>
                  <a:lnTo>
                    <a:pt x="660" y="1141"/>
                  </a:lnTo>
                  <a:lnTo>
                    <a:pt x="663" y="1138"/>
                  </a:lnTo>
                  <a:lnTo>
                    <a:pt x="667" y="1135"/>
                  </a:lnTo>
                  <a:lnTo>
                    <a:pt x="671" y="1134"/>
                  </a:lnTo>
                  <a:lnTo>
                    <a:pt x="675" y="1134"/>
                  </a:lnTo>
                  <a:lnTo>
                    <a:pt x="680" y="1134"/>
                  </a:lnTo>
                  <a:lnTo>
                    <a:pt x="680" y="1134"/>
                  </a:lnTo>
                  <a:lnTo>
                    <a:pt x="681" y="1113"/>
                  </a:lnTo>
                  <a:lnTo>
                    <a:pt x="682" y="1090"/>
                  </a:lnTo>
                  <a:lnTo>
                    <a:pt x="683" y="1042"/>
                  </a:lnTo>
                  <a:lnTo>
                    <a:pt x="682" y="993"/>
                  </a:lnTo>
                  <a:lnTo>
                    <a:pt x="680" y="942"/>
                  </a:lnTo>
                  <a:lnTo>
                    <a:pt x="678" y="890"/>
                  </a:lnTo>
                  <a:lnTo>
                    <a:pt x="678" y="838"/>
                  </a:lnTo>
                  <a:lnTo>
                    <a:pt x="678" y="786"/>
                  </a:lnTo>
                  <a:lnTo>
                    <a:pt x="680" y="761"/>
                  </a:lnTo>
                  <a:lnTo>
                    <a:pt x="682" y="736"/>
                  </a:lnTo>
                  <a:lnTo>
                    <a:pt x="682" y="736"/>
                  </a:lnTo>
                  <a:lnTo>
                    <a:pt x="651" y="741"/>
                  </a:lnTo>
                  <a:lnTo>
                    <a:pt x="624" y="746"/>
                  </a:lnTo>
                  <a:lnTo>
                    <a:pt x="595" y="749"/>
                  </a:lnTo>
                  <a:lnTo>
                    <a:pt x="563" y="752"/>
                  </a:lnTo>
                  <a:lnTo>
                    <a:pt x="563" y="752"/>
                  </a:lnTo>
                  <a:lnTo>
                    <a:pt x="558" y="848"/>
                  </a:lnTo>
                  <a:lnTo>
                    <a:pt x="556" y="942"/>
                  </a:lnTo>
                  <a:lnTo>
                    <a:pt x="552" y="1103"/>
                  </a:lnTo>
                  <a:lnTo>
                    <a:pt x="552" y="1103"/>
                  </a:lnTo>
                  <a:lnTo>
                    <a:pt x="545" y="1259"/>
                  </a:lnTo>
                  <a:lnTo>
                    <a:pt x="542" y="1346"/>
                  </a:lnTo>
                  <a:lnTo>
                    <a:pt x="539" y="1438"/>
                  </a:lnTo>
                  <a:lnTo>
                    <a:pt x="537" y="1533"/>
                  </a:lnTo>
                  <a:lnTo>
                    <a:pt x="537" y="1628"/>
                  </a:lnTo>
                  <a:lnTo>
                    <a:pt x="538" y="1675"/>
                  </a:lnTo>
                  <a:lnTo>
                    <a:pt x="540" y="1721"/>
                  </a:lnTo>
                  <a:lnTo>
                    <a:pt x="542" y="1766"/>
                  </a:lnTo>
                  <a:lnTo>
                    <a:pt x="545" y="1810"/>
                  </a:lnTo>
                  <a:lnTo>
                    <a:pt x="545" y="1810"/>
                  </a:lnTo>
                  <a:lnTo>
                    <a:pt x="551" y="1810"/>
                  </a:lnTo>
                  <a:lnTo>
                    <a:pt x="558" y="1812"/>
                  </a:lnTo>
                  <a:lnTo>
                    <a:pt x="567" y="1816"/>
                  </a:lnTo>
                  <a:lnTo>
                    <a:pt x="574" y="1822"/>
                  </a:lnTo>
                  <a:lnTo>
                    <a:pt x="581" y="1829"/>
                  </a:lnTo>
                  <a:lnTo>
                    <a:pt x="583" y="1834"/>
                  </a:lnTo>
                  <a:lnTo>
                    <a:pt x="585" y="1839"/>
                  </a:lnTo>
                  <a:lnTo>
                    <a:pt x="586" y="1843"/>
                  </a:lnTo>
                  <a:lnTo>
                    <a:pt x="586" y="1849"/>
                  </a:lnTo>
                  <a:lnTo>
                    <a:pt x="585" y="1855"/>
                  </a:lnTo>
                  <a:lnTo>
                    <a:pt x="583" y="1860"/>
                  </a:lnTo>
                  <a:lnTo>
                    <a:pt x="583" y="1860"/>
                  </a:lnTo>
                  <a:lnTo>
                    <a:pt x="582" y="1865"/>
                  </a:lnTo>
                  <a:lnTo>
                    <a:pt x="579" y="1867"/>
                  </a:lnTo>
                  <a:lnTo>
                    <a:pt x="571" y="1872"/>
                  </a:lnTo>
                  <a:lnTo>
                    <a:pt x="563" y="1876"/>
                  </a:lnTo>
                  <a:lnTo>
                    <a:pt x="552" y="1882"/>
                  </a:lnTo>
                  <a:lnTo>
                    <a:pt x="552" y="1882"/>
                  </a:lnTo>
                  <a:lnTo>
                    <a:pt x="548" y="1885"/>
                  </a:lnTo>
                  <a:lnTo>
                    <a:pt x="544" y="1888"/>
                  </a:lnTo>
                  <a:lnTo>
                    <a:pt x="541" y="1892"/>
                  </a:lnTo>
                  <a:lnTo>
                    <a:pt x="537" y="1895"/>
                  </a:lnTo>
                  <a:lnTo>
                    <a:pt x="537" y="1895"/>
                  </a:lnTo>
                  <a:lnTo>
                    <a:pt x="530" y="1896"/>
                  </a:lnTo>
                  <a:lnTo>
                    <a:pt x="521" y="1896"/>
                  </a:lnTo>
                  <a:lnTo>
                    <a:pt x="497" y="1897"/>
                  </a:lnTo>
                  <a:lnTo>
                    <a:pt x="497" y="1897"/>
                  </a:lnTo>
                  <a:lnTo>
                    <a:pt x="489" y="1898"/>
                  </a:lnTo>
                  <a:lnTo>
                    <a:pt x="480" y="1899"/>
                  </a:lnTo>
                  <a:lnTo>
                    <a:pt x="473" y="1900"/>
                  </a:lnTo>
                  <a:lnTo>
                    <a:pt x="466" y="1901"/>
                  </a:lnTo>
                  <a:lnTo>
                    <a:pt x="466" y="1901"/>
                  </a:lnTo>
                  <a:lnTo>
                    <a:pt x="442" y="1894"/>
                  </a:lnTo>
                  <a:lnTo>
                    <a:pt x="427" y="1889"/>
                  </a:lnTo>
                  <a:lnTo>
                    <a:pt x="418" y="1886"/>
                  </a:lnTo>
                  <a:lnTo>
                    <a:pt x="418" y="1886"/>
                  </a:lnTo>
                  <a:lnTo>
                    <a:pt x="413" y="1882"/>
                  </a:lnTo>
                  <a:lnTo>
                    <a:pt x="408" y="1876"/>
                  </a:lnTo>
                  <a:lnTo>
                    <a:pt x="405" y="1871"/>
                  </a:lnTo>
                  <a:lnTo>
                    <a:pt x="403" y="1865"/>
                  </a:lnTo>
                  <a:lnTo>
                    <a:pt x="402" y="1858"/>
                  </a:lnTo>
                  <a:lnTo>
                    <a:pt x="401" y="1852"/>
                  </a:lnTo>
                  <a:lnTo>
                    <a:pt x="401" y="1844"/>
                  </a:lnTo>
                  <a:lnTo>
                    <a:pt x="402" y="1838"/>
                  </a:lnTo>
                  <a:lnTo>
                    <a:pt x="404" y="1830"/>
                  </a:lnTo>
                  <a:lnTo>
                    <a:pt x="407" y="1824"/>
                  </a:lnTo>
                  <a:lnTo>
                    <a:pt x="410" y="1819"/>
                  </a:lnTo>
                  <a:lnTo>
                    <a:pt x="415" y="1812"/>
                  </a:lnTo>
                  <a:lnTo>
                    <a:pt x="420" y="1808"/>
                  </a:lnTo>
                  <a:lnTo>
                    <a:pt x="427" y="1804"/>
                  </a:lnTo>
                  <a:lnTo>
                    <a:pt x="433" y="1800"/>
                  </a:lnTo>
                  <a:lnTo>
                    <a:pt x="440" y="1797"/>
                  </a:lnTo>
                  <a:lnTo>
                    <a:pt x="440" y="1797"/>
                  </a:lnTo>
                  <a:close/>
                  <a:moveTo>
                    <a:pt x="1946" y="365"/>
                  </a:moveTo>
                  <a:lnTo>
                    <a:pt x="1946" y="365"/>
                  </a:lnTo>
                  <a:lnTo>
                    <a:pt x="1960" y="371"/>
                  </a:lnTo>
                  <a:lnTo>
                    <a:pt x="1978" y="380"/>
                  </a:lnTo>
                  <a:lnTo>
                    <a:pt x="1988" y="383"/>
                  </a:lnTo>
                  <a:lnTo>
                    <a:pt x="1997" y="386"/>
                  </a:lnTo>
                  <a:lnTo>
                    <a:pt x="2006" y="386"/>
                  </a:lnTo>
                  <a:lnTo>
                    <a:pt x="2009" y="386"/>
                  </a:lnTo>
                  <a:lnTo>
                    <a:pt x="2012" y="385"/>
                  </a:lnTo>
                  <a:lnTo>
                    <a:pt x="2012" y="385"/>
                  </a:lnTo>
                  <a:lnTo>
                    <a:pt x="2015" y="384"/>
                  </a:lnTo>
                  <a:lnTo>
                    <a:pt x="2018" y="381"/>
                  </a:lnTo>
                  <a:lnTo>
                    <a:pt x="2025" y="372"/>
                  </a:lnTo>
                  <a:lnTo>
                    <a:pt x="2032" y="362"/>
                  </a:lnTo>
                  <a:lnTo>
                    <a:pt x="2036" y="354"/>
                  </a:lnTo>
                  <a:lnTo>
                    <a:pt x="2036" y="354"/>
                  </a:lnTo>
                  <a:lnTo>
                    <a:pt x="2043" y="335"/>
                  </a:lnTo>
                  <a:lnTo>
                    <a:pt x="2051" y="314"/>
                  </a:lnTo>
                  <a:lnTo>
                    <a:pt x="2059" y="294"/>
                  </a:lnTo>
                  <a:lnTo>
                    <a:pt x="2069" y="271"/>
                  </a:lnTo>
                  <a:lnTo>
                    <a:pt x="2069" y="271"/>
                  </a:lnTo>
                  <a:lnTo>
                    <a:pt x="2076" y="260"/>
                  </a:lnTo>
                  <a:lnTo>
                    <a:pt x="2084" y="247"/>
                  </a:lnTo>
                  <a:lnTo>
                    <a:pt x="2100" y="222"/>
                  </a:lnTo>
                  <a:lnTo>
                    <a:pt x="2115" y="199"/>
                  </a:lnTo>
                  <a:lnTo>
                    <a:pt x="2120" y="186"/>
                  </a:lnTo>
                  <a:lnTo>
                    <a:pt x="2126" y="173"/>
                  </a:lnTo>
                  <a:lnTo>
                    <a:pt x="2126" y="173"/>
                  </a:lnTo>
                  <a:lnTo>
                    <a:pt x="2125" y="170"/>
                  </a:lnTo>
                  <a:lnTo>
                    <a:pt x="2121" y="166"/>
                  </a:lnTo>
                  <a:lnTo>
                    <a:pt x="2121" y="166"/>
                  </a:lnTo>
                  <a:lnTo>
                    <a:pt x="2118" y="165"/>
                  </a:lnTo>
                  <a:lnTo>
                    <a:pt x="2116" y="163"/>
                  </a:lnTo>
                  <a:lnTo>
                    <a:pt x="2111" y="158"/>
                  </a:lnTo>
                  <a:lnTo>
                    <a:pt x="2101" y="142"/>
                  </a:lnTo>
                  <a:lnTo>
                    <a:pt x="2101" y="142"/>
                  </a:lnTo>
                  <a:lnTo>
                    <a:pt x="2094" y="139"/>
                  </a:lnTo>
                  <a:lnTo>
                    <a:pt x="2087" y="135"/>
                  </a:lnTo>
                  <a:lnTo>
                    <a:pt x="2074" y="126"/>
                  </a:lnTo>
                  <a:lnTo>
                    <a:pt x="2061" y="117"/>
                  </a:lnTo>
                  <a:lnTo>
                    <a:pt x="2055" y="113"/>
                  </a:lnTo>
                  <a:lnTo>
                    <a:pt x="2049" y="110"/>
                  </a:lnTo>
                  <a:lnTo>
                    <a:pt x="2049" y="110"/>
                  </a:lnTo>
                  <a:lnTo>
                    <a:pt x="2041" y="109"/>
                  </a:lnTo>
                  <a:lnTo>
                    <a:pt x="2034" y="109"/>
                  </a:lnTo>
                  <a:lnTo>
                    <a:pt x="2026" y="109"/>
                  </a:lnTo>
                  <a:lnTo>
                    <a:pt x="2019" y="108"/>
                  </a:lnTo>
                  <a:lnTo>
                    <a:pt x="2019" y="108"/>
                  </a:lnTo>
                  <a:lnTo>
                    <a:pt x="2003" y="104"/>
                  </a:lnTo>
                  <a:lnTo>
                    <a:pt x="1987" y="100"/>
                  </a:lnTo>
                  <a:lnTo>
                    <a:pt x="1970" y="97"/>
                  </a:lnTo>
                  <a:lnTo>
                    <a:pt x="1954" y="94"/>
                  </a:lnTo>
                  <a:lnTo>
                    <a:pt x="1954" y="94"/>
                  </a:lnTo>
                  <a:lnTo>
                    <a:pt x="1935" y="90"/>
                  </a:lnTo>
                  <a:lnTo>
                    <a:pt x="1918" y="86"/>
                  </a:lnTo>
                  <a:lnTo>
                    <a:pt x="1901" y="81"/>
                  </a:lnTo>
                  <a:lnTo>
                    <a:pt x="1883" y="76"/>
                  </a:lnTo>
                  <a:lnTo>
                    <a:pt x="1883" y="76"/>
                  </a:lnTo>
                  <a:lnTo>
                    <a:pt x="1817" y="62"/>
                  </a:lnTo>
                  <a:lnTo>
                    <a:pt x="1751" y="47"/>
                  </a:lnTo>
                  <a:lnTo>
                    <a:pt x="1687" y="33"/>
                  </a:lnTo>
                  <a:lnTo>
                    <a:pt x="1656" y="27"/>
                  </a:lnTo>
                  <a:lnTo>
                    <a:pt x="1625" y="22"/>
                  </a:lnTo>
                  <a:lnTo>
                    <a:pt x="1625" y="22"/>
                  </a:lnTo>
                  <a:lnTo>
                    <a:pt x="1610" y="21"/>
                  </a:lnTo>
                  <a:lnTo>
                    <a:pt x="1596" y="20"/>
                  </a:lnTo>
                  <a:lnTo>
                    <a:pt x="1588" y="21"/>
                  </a:lnTo>
                  <a:lnTo>
                    <a:pt x="1582" y="23"/>
                  </a:lnTo>
                  <a:lnTo>
                    <a:pt x="1574" y="25"/>
                  </a:lnTo>
                  <a:lnTo>
                    <a:pt x="1568" y="28"/>
                  </a:lnTo>
                  <a:lnTo>
                    <a:pt x="1568" y="28"/>
                  </a:lnTo>
                  <a:lnTo>
                    <a:pt x="1545" y="123"/>
                  </a:lnTo>
                  <a:lnTo>
                    <a:pt x="1522" y="221"/>
                  </a:lnTo>
                  <a:lnTo>
                    <a:pt x="1522" y="221"/>
                  </a:lnTo>
                  <a:lnTo>
                    <a:pt x="1526" y="229"/>
                  </a:lnTo>
                  <a:lnTo>
                    <a:pt x="1531" y="237"/>
                  </a:lnTo>
                  <a:lnTo>
                    <a:pt x="1537" y="245"/>
                  </a:lnTo>
                  <a:lnTo>
                    <a:pt x="1541" y="248"/>
                  </a:lnTo>
                  <a:lnTo>
                    <a:pt x="1544" y="251"/>
                  </a:lnTo>
                  <a:lnTo>
                    <a:pt x="1544" y="251"/>
                  </a:lnTo>
                  <a:lnTo>
                    <a:pt x="1548" y="252"/>
                  </a:lnTo>
                  <a:lnTo>
                    <a:pt x="1552" y="252"/>
                  </a:lnTo>
                  <a:lnTo>
                    <a:pt x="1558" y="252"/>
                  </a:lnTo>
                  <a:lnTo>
                    <a:pt x="1566" y="251"/>
                  </a:lnTo>
                  <a:lnTo>
                    <a:pt x="1574" y="251"/>
                  </a:lnTo>
                  <a:lnTo>
                    <a:pt x="1574" y="251"/>
                  </a:lnTo>
                  <a:lnTo>
                    <a:pt x="1582" y="253"/>
                  </a:lnTo>
                  <a:lnTo>
                    <a:pt x="1590" y="256"/>
                  </a:lnTo>
                  <a:lnTo>
                    <a:pt x="1599" y="260"/>
                  </a:lnTo>
                  <a:lnTo>
                    <a:pt x="1608" y="262"/>
                  </a:lnTo>
                  <a:lnTo>
                    <a:pt x="1608" y="262"/>
                  </a:lnTo>
                  <a:lnTo>
                    <a:pt x="1680" y="270"/>
                  </a:lnTo>
                  <a:lnTo>
                    <a:pt x="1717" y="276"/>
                  </a:lnTo>
                  <a:lnTo>
                    <a:pt x="1750" y="282"/>
                  </a:lnTo>
                  <a:lnTo>
                    <a:pt x="1750" y="282"/>
                  </a:lnTo>
                  <a:lnTo>
                    <a:pt x="1760" y="285"/>
                  </a:lnTo>
                  <a:lnTo>
                    <a:pt x="1768" y="287"/>
                  </a:lnTo>
                  <a:lnTo>
                    <a:pt x="1785" y="295"/>
                  </a:lnTo>
                  <a:lnTo>
                    <a:pt x="1802" y="302"/>
                  </a:lnTo>
                  <a:lnTo>
                    <a:pt x="1817" y="310"/>
                  </a:lnTo>
                  <a:lnTo>
                    <a:pt x="1817" y="310"/>
                  </a:lnTo>
                  <a:lnTo>
                    <a:pt x="1851" y="323"/>
                  </a:lnTo>
                  <a:lnTo>
                    <a:pt x="1867" y="329"/>
                  </a:lnTo>
                  <a:lnTo>
                    <a:pt x="1883" y="337"/>
                  </a:lnTo>
                  <a:lnTo>
                    <a:pt x="1883" y="337"/>
                  </a:lnTo>
                  <a:lnTo>
                    <a:pt x="1897" y="342"/>
                  </a:lnTo>
                  <a:lnTo>
                    <a:pt x="1912" y="350"/>
                  </a:lnTo>
                  <a:lnTo>
                    <a:pt x="1928" y="357"/>
                  </a:lnTo>
                  <a:lnTo>
                    <a:pt x="1946" y="365"/>
                  </a:lnTo>
                  <a:lnTo>
                    <a:pt x="1946" y="365"/>
                  </a:lnTo>
                  <a:close/>
                  <a:moveTo>
                    <a:pt x="1977" y="1231"/>
                  </a:moveTo>
                  <a:lnTo>
                    <a:pt x="1977" y="1231"/>
                  </a:lnTo>
                  <a:lnTo>
                    <a:pt x="1976" y="1159"/>
                  </a:lnTo>
                  <a:lnTo>
                    <a:pt x="1976" y="1090"/>
                  </a:lnTo>
                  <a:lnTo>
                    <a:pt x="1976" y="1026"/>
                  </a:lnTo>
                  <a:lnTo>
                    <a:pt x="1975" y="966"/>
                  </a:lnTo>
                  <a:lnTo>
                    <a:pt x="1975" y="966"/>
                  </a:lnTo>
                  <a:lnTo>
                    <a:pt x="1975" y="937"/>
                  </a:lnTo>
                  <a:lnTo>
                    <a:pt x="1976" y="907"/>
                  </a:lnTo>
                  <a:lnTo>
                    <a:pt x="1980" y="844"/>
                  </a:lnTo>
                  <a:lnTo>
                    <a:pt x="1984" y="781"/>
                  </a:lnTo>
                  <a:lnTo>
                    <a:pt x="1985" y="750"/>
                  </a:lnTo>
                  <a:lnTo>
                    <a:pt x="1985" y="719"/>
                  </a:lnTo>
                  <a:lnTo>
                    <a:pt x="1985" y="719"/>
                  </a:lnTo>
                  <a:lnTo>
                    <a:pt x="1985" y="693"/>
                  </a:lnTo>
                  <a:lnTo>
                    <a:pt x="1988" y="668"/>
                  </a:lnTo>
                  <a:lnTo>
                    <a:pt x="1992" y="642"/>
                  </a:lnTo>
                  <a:lnTo>
                    <a:pt x="1996" y="616"/>
                  </a:lnTo>
                  <a:lnTo>
                    <a:pt x="2007" y="566"/>
                  </a:lnTo>
                  <a:lnTo>
                    <a:pt x="2017" y="515"/>
                  </a:lnTo>
                  <a:lnTo>
                    <a:pt x="2017" y="515"/>
                  </a:lnTo>
                  <a:lnTo>
                    <a:pt x="2022" y="491"/>
                  </a:lnTo>
                  <a:lnTo>
                    <a:pt x="2029" y="467"/>
                  </a:lnTo>
                  <a:lnTo>
                    <a:pt x="2038" y="444"/>
                  </a:lnTo>
                  <a:lnTo>
                    <a:pt x="2049" y="420"/>
                  </a:lnTo>
                  <a:lnTo>
                    <a:pt x="2059" y="398"/>
                  </a:lnTo>
                  <a:lnTo>
                    <a:pt x="2070" y="376"/>
                  </a:lnTo>
                  <a:lnTo>
                    <a:pt x="2083" y="355"/>
                  </a:lnTo>
                  <a:lnTo>
                    <a:pt x="2095" y="335"/>
                  </a:lnTo>
                  <a:lnTo>
                    <a:pt x="2095" y="335"/>
                  </a:lnTo>
                  <a:lnTo>
                    <a:pt x="2116" y="301"/>
                  </a:lnTo>
                  <a:lnTo>
                    <a:pt x="2120" y="293"/>
                  </a:lnTo>
                  <a:lnTo>
                    <a:pt x="2125" y="285"/>
                  </a:lnTo>
                  <a:lnTo>
                    <a:pt x="2127" y="279"/>
                  </a:lnTo>
                  <a:lnTo>
                    <a:pt x="2127" y="277"/>
                  </a:lnTo>
                  <a:lnTo>
                    <a:pt x="2126" y="276"/>
                  </a:lnTo>
                  <a:lnTo>
                    <a:pt x="2126" y="276"/>
                  </a:lnTo>
                  <a:lnTo>
                    <a:pt x="2124" y="274"/>
                  </a:lnTo>
                  <a:lnTo>
                    <a:pt x="2123" y="270"/>
                  </a:lnTo>
                  <a:lnTo>
                    <a:pt x="2120" y="264"/>
                  </a:lnTo>
                  <a:lnTo>
                    <a:pt x="2118" y="261"/>
                  </a:lnTo>
                  <a:lnTo>
                    <a:pt x="2117" y="257"/>
                  </a:lnTo>
                  <a:lnTo>
                    <a:pt x="2114" y="254"/>
                  </a:lnTo>
                  <a:lnTo>
                    <a:pt x="2110" y="251"/>
                  </a:lnTo>
                  <a:lnTo>
                    <a:pt x="2110" y="251"/>
                  </a:lnTo>
                  <a:lnTo>
                    <a:pt x="2094" y="285"/>
                  </a:lnTo>
                  <a:lnTo>
                    <a:pt x="2076" y="320"/>
                  </a:lnTo>
                  <a:lnTo>
                    <a:pt x="2059" y="354"/>
                  </a:lnTo>
                  <a:lnTo>
                    <a:pt x="2043" y="389"/>
                  </a:lnTo>
                  <a:lnTo>
                    <a:pt x="2036" y="407"/>
                  </a:lnTo>
                  <a:lnTo>
                    <a:pt x="2029" y="426"/>
                  </a:lnTo>
                  <a:lnTo>
                    <a:pt x="2023" y="445"/>
                  </a:lnTo>
                  <a:lnTo>
                    <a:pt x="2018" y="463"/>
                  </a:lnTo>
                  <a:lnTo>
                    <a:pt x="2013" y="482"/>
                  </a:lnTo>
                  <a:lnTo>
                    <a:pt x="2010" y="503"/>
                  </a:lnTo>
                  <a:lnTo>
                    <a:pt x="2007" y="522"/>
                  </a:lnTo>
                  <a:lnTo>
                    <a:pt x="2007" y="542"/>
                  </a:lnTo>
                  <a:lnTo>
                    <a:pt x="2007" y="542"/>
                  </a:lnTo>
                  <a:lnTo>
                    <a:pt x="2002" y="552"/>
                  </a:lnTo>
                  <a:lnTo>
                    <a:pt x="1999" y="560"/>
                  </a:lnTo>
                  <a:lnTo>
                    <a:pt x="1998" y="571"/>
                  </a:lnTo>
                  <a:lnTo>
                    <a:pt x="1998" y="588"/>
                  </a:lnTo>
                  <a:lnTo>
                    <a:pt x="1998" y="588"/>
                  </a:lnTo>
                  <a:lnTo>
                    <a:pt x="1993" y="596"/>
                  </a:lnTo>
                  <a:lnTo>
                    <a:pt x="1989" y="603"/>
                  </a:lnTo>
                  <a:lnTo>
                    <a:pt x="1987" y="611"/>
                  </a:lnTo>
                  <a:lnTo>
                    <a:pt x="1985" y="620"/>
                  </a:lnTo>
                  <a:lnTo>
                    <a:pt x="1984" y="640"/>
                  </a:lnTo>
                  <a:lnTo>
                    <a:pt x="1983" y="650"/>
                  </a:lnTo>
                  <a:lnTo>
                    <a:pt x="1981" y="662"/>
                  </a:lnTo>
                  <a:lnTo>
                    <a:pt x="1981" y="662"/>
                  </a:lnTo>
                  <a:lnTo>
                    <a:pt x="1969" y="716"/>
                  </a:lnTo>
                  <a:lnTo>
                    <a:pt x="1964" y="741"/>
                  </a:lnTo>
                  <a:lnTo>
                    <a:pt x="1960" y="765"/>
                  </a:lnTo>
                  <a:lnTo>
                    <a:pt x="1960" y="765"/>
                  </a:lnTo>
                  <a:lnTo>
                    <a:pt x="1959" y="784"/>
                  </a:lnTo>
                  <a:lnTo>
                    <a:pt x="1958" y="806"/>
                  </a:lnTo>
                  <a:lnTo>
                    <a:pt x="1957" y="815"/>
                  </a:lnTo>
                  <a:lnTo>
                    <a:pt x="1953" y="824"/>
                  </a:lnTo>
                  <a:lnTo>
                    <a:pt x="1950" y="832"/>
                  </a:lnTo>
                  <a:lnTo>
                    <a:pt x="1946" y="839"/>
                  </a:lnTo>
                  <a:lnTo>
                    <a:pt x="1946" y="839"/>
                  </a:lnTo>
                  <a:lnTo>
                    <a:pt x="1940" y="843"/>
                  </a:lnTo>
                  <a:lnTo>
                    <a:pt x="1933" y="847"/>
                  </a:lnTo>
                  <a:lnTo>
                    <a:pt x="1916" y="855"/>
                  </a:lnTo>
                  <a:lnTo>
                    <a:pt x="1897" y="862"/>
                  </a:lnTo>
                  <a:lnTo>
                    <a:pt x="1878" y="870"/>
                  </a:lnTo>
                  <a:lnTo>
                    <a:pt x="1878" y="870"/>
                  </a:lnTo>
                  <a:lnTo>
                    <a:pt x="1841" y="887"/>
                  </a:lnTo>
                  <a:lnTo>
                    <a:pt x="1807" y="903"/>
                  </a:lnTo>
                  <a:lnTo>
                    <a:pt x="1772" y="918"/>
                  </a:lnTo>
                  <a:lnTo>
                    <a:pt x="1736" y="933"/>
                  </a:lnTo>
                  <a:lnTo>
                    <a:pt x="1736" y="933"/>
                  </a:lnTo>
                  <a:lnTo>
                    <a:pt x="1696" y="948"/>
                  </a:lnTo>
                  <a:lnTo>
                    <a:pt x="1677" y="954"/>
                  </a:lnTo>
                  <a:lnTo>
                    <a:pt x="1658" y="960"/>
                  </a:lnTo>
                  <a:lnTo>
                    <a:pt x="1658" y="960"/>
                  </a:lnTo>
                  <a:lnTo>
                    <a:pt x="1640" y="963"/>
                  </a:lnTo>
                  <a:lnTo>
                    <a:pt x="1631" y="964"/>
                  </a:lnTo>
                  <a:lnTo>
                    <a:pt x="1622" y="966"/>
                  </a:lnTo>
                  <a:lnTo>
                    <a:pt x="1622" y="966"/>
                  </a:lnTo>
                  <a:lnTo>
                    <a:pt x="1596" y="976"/>
                  </a:lnTo>
                  <a:lnTo>
                    <a:pt x="1570" y="986"/>
                  </a:lnTo>
                  <a:lnTo>
                    <a:pt x="1520" y="1004"/>
                  </a:lnTo>
                  <a:lnTo>
                    <a:pt x="1520" y="1004"/>
                  </a:lnTo>
                  <a:lnTo>
                    <a:pt x="1504" y="1009"/>
                  </a:lnTo>
                  <a:lnTo>
                    <a:pt x="1489" y="1012"/>
                  </a:lnTo>
                  <a:lnTo>
                    <a:pt x="1474" y="1014"/>
                  </a:lnTo>
                  <a:lnTo>
                    <a:pt x="1460" y="1019"/>
                  </a:lnTo>
                  <a:lnTo>
                    <a:pt x="1447" y="1023"/>
                  </a:lnTo>
                  <a:lnTo>
                    <a:pt x="1440" y="1026"/>
                  </a:lnTo>
                  <a:lnTo>
                    <a:pt x="1435" y="1029"/>
                  </a:lnTo>
                  <a:lnTo>
                    <a:pt x="1430" y="1034"/>
                  </a:lnTo>
                  <a:lnTo>
                    <a:pt x="1425" y="1039"/>
                  </a:lnTo>
                  <a:lnTo>
                    <a:pt x="1422" y="1045"/>
                  </a:lnTo>
                  <a:lnTo>
                    <a:pt x="1419" y="1053"/>
                  </a:lnTo>
                  <a:lnTo>
                    <a:pt x="1419" y="1053"/>
                  </a:lnTo>
                  <a:lnTo>
                    <a:pt x="1419" y="1103"/>
                  </a:lnTo>
                  <a:lnTo>
                    <a:pt x="1418" y="1157"/>
                  </a:lnTo>
                  <a:lnTo>
                    <a:pt x="1416" y="1215"/>
                  </a:lnTo>
                  <a:lnTo>
                    <a:pt x="1412" y="1274"/>
                  </a:lnTo>
                  <a:lnTo>
                    <a:pt x="1403" y="1395"/>
                  </a:lnTo>
                  <a:lnTo>
                    <a:pt x="1399" y="1456"/>
                  </a:lnTo>
                  <a:lnTo>
                    <a:pt x="1396" y="1517"/>
                  </a:lnTo>
                  <a:lnTo>
                    <a:pt x="1396" y="1517"/>
                  </a:lnTo>
                  <a:lnTo>
                    <a:pt x="1401" y="1514"/>
                  </a:lnTo>
                  <a:lnTo>
                    <a:pt x="1405" y="1512"/>
                  </a:lnTo>
                  <a:lnTo>
                    <a:pt x="1412" y="1507"/>
                  </a:lnTo>
                  <a:lnTo>
                    <a:pt x="1425" y="1493"/>
                  </a:lnTo>
                  <a:lnTo>
                    <a:pt x="1425" y="1493"/>
                  </a:lnTo>
                  <a:lnTo>
                    <a:pt x="1442" y="1277"/>
                  </a:lnTo>
                  <a:lnTo>
                    <a:pt x="1449" y="1166"/>
                  </a:lnTo>
                  <a:lnTo>
                    <a:pt x="1454" y="1063"/>
                  </a:lnTo>
                  <a:lnTo>
                    <a:pt x="1454" y="1063"/>
                  </a:lnTo>
                  <a:lnTo>
                    <a:pt x="1474" y="1053"/>
                  </a:lnTo>
                  <a:lnTo>
                    <a:pt x="1494" y="1043"/>
                  </a:lnTo>
                  <a:lnTo>
                    <a:pt x="1516" y="1037"/>
                  </a:lnTo>
                  <a:lnTo>
                    <a:pt x="1540" y="1032"/>
                  </a:lnTo>
                  <a:lnTo>
                    <a:pt x="1540" y="1032"/>
                  </a:lnTo>
                  <a:lnTo>
                    <a:pt x="1580" y="1012"/>
                  </a:lnTo>
                  <a:lnTo>
                    <a:pt x="1617" y="995"/>
                  </a:lnTo>
                  <a:lnTo>
                    <a:pt x="1656" y="980"/>
                  </a:lnTo>
                  <a:lnTo>
                    <a:pt x="1695" y="966"/>
                  </a:lnTo>
                  <a:lnTo>
                    <a:pt x="1695" y="966"/>
                  </a:lnTo>
                  <a:lnTo>
                    <a:pt x="1719" y="961"/>
                  </a:lnTo>
                  <a:lnTo>
                    <a:pt x="1741" y="956"/>
                  </a:lnTo>
                  <a:lnTo>
                    <a:pt x="1764" y="950"/>
                  </a:lnTo>
                  <a:lnTo>
                    <a:pt x="1776" y="947"/>
                  </a:lnTo>
                  <a:lnTo>
                    <a:pt x="1786" y="944"/>
                  </a:lnTo>
                  <a:lnTo>
                    <a:pt x="1786" y="944"/>
                  </a:lnTo>
                  <a:lnTo>
                    <a:pt x="1795" y="939"/>
                  </a:lnTo>
                  <a:lnTo>
                    <a:pt x="1802" y="934"/>
                  </a:lnTo>
                  <a:lnTo>
                    <a:pt x="1811" y="929"/>
                  </a:lnTo>
                  <a:lnTo>
                    <a:pt x="1820" y="925"/>
                  </a:lnTo>
                  <a:lnTo>
                    <a:pt x="1820" y="925"/>
                  </a:lnTo>
                  <a:lnTo>
                    <a:pt x="1852" y="914"/>
                  </a:lnTo>
                  <a:lnTo>
                    <a:pt x="1884" y="903"/>
                  </a:lnTo>
                  <a:lnTo>
                    <a:pt x="1950" y="881"/>
                  </a:lnTo>
                  <a:lnTo>
                    <a:pt x="1950" y="881"/>
                  </a:lnTo>
                  <a:lnTo>
                    <a:pt x="1952" y="897"/>
                  </a:lnTo>
                  <a:lnTo>
                    <a:pt x="1954" y="914"/>
                  </a:lnTo>
                  <a:lnTo>
                    <a:pt x="1957" y="946"/>
                  </a:lnTo>
                  <a:lnTo>
                    <a:pt x="1958" y="978"/>
                  </a:lnTo>
                  <a:lnTo>
                    <a:pt x="1955" y="1009"/>
                  </a:lnTo>
                  <a:lnTo>
                    <a:pt x="1951" y="1070"/>
                  </a:lnTo>
                  <a:lnTo>
                    <a:pt x="1949" y="1099"/>
                  </a:lnTo>
                  <a:lnTo>
                    <a:pt x="1948" y="1128"/>
                  </a:lnTo>
                  <a:lnTo>
                    <a:pt x="1948" y="1128"/>
                  </a:lnTo>
                  <a:lnTo>
                    <a:pt x="1945" y="1176"/>
                  </a:lnTo>
                  <a:lnTo>
                    <a:pt x="1943" y="1223"/>
                  </a:lnTo>
                  <a:lnTo>
                    <a:pt x="1943" y="1248"/>
                  </a:lnTo>
                  <a:lnTo>
                    <a:pt x="1943" y="1274"/>
                  </a:lnTo>
                  <a:lnTo>
                    <a:pt x="1944" y="1299"/>
                  </a:lnTo>
                  <a:lnTo>
                    <a:pt x="1946" y="1325"/>
                  </a:lnTo>
                  <a:lnTo>
                    <a:pt x="1946" y="1325"/>
                  </a:lnTo>
                  <a:lnTo>
                    <a:pt x="1953" y="1323"/>
                  </a:lnTo>
                  <a:lnTo>
                    <a:pt x="1959" y="1320"/>
                  </a:lnTo>
                  <a:lnTo>
                    <a:pt x="1964" y="1315"/>
                  </a:lnTo>
                  <a:lnTo>
                    <a:pt x="1968" y="1311"/>
                  </a:lnTo>
                  <a:lnTo>
                    <a:pt x="1972" y="1307"/>
                  </a:lnTo>
                  <a:lnTo>
                    <a:pt x="1975" y="1301"/>
                  </a:lnTo>
                  <a:lnTo>
                    <a:pt x="1976" y="1295"/>
                  </a:lnTo>
                  <a:lnTo>
                    <a:pt x="1978" y="1289"/>
                  </a:lnTo>
                  <a:lnTo>
                    <a:pt x="1979" y="1276"/>
                  </a:lnTo>
                  <a:lnTo>
                    <a:pt x="1979" y="1262"/>
                  </a:lnTo>
                  <a:lnTo>
                    <a:pt x="1977" y="1231"/>
                  </a:lnTo>
                  <a:lnTo>
                    <a:pt x="1977" y="1231"/>
                  </a:lnTo>
                  <a:close/>
                  <a:moveTo>
                    <a:pt x="2000" y="408"/>
                  </a:moveTo>
                  <a:lnTo>
                    <a:pt x="2000" y="408"/>
                  </a:lnTo>
                  <a:lnTo>
                    <a:pt x="1990" y="447"/>
                  </a:lnTo>
                  <a:lnTo>
                    <a:pt x="1978" y="483"/>
                  </a:lnTo>
                  <a:lnTo>
                    <a:pt x="1967" y="520"/>
                  </a:lnTo>
                  <a:lnTo>
                    <a:pt x="1957" y="556"/>
                  </a:lnTo>
                  <a:lnTo>
                    <a:pt x="1947" y="594"/>
                  </a:lnTo>
                  <a:lnTo>
                    <a:pt x="1938" y="632"/>
                  </a:lnTo>
                  <a:lnTo>
                    <a:pt x="1935" y="651"/>
                  </a:lnTo>
                  <a:lnTo>
                    <a:pt x="1932" y="672"/>
                  </a:lnTo>
                  <a:lnTo>
                    <a:pt x="1930" y="693"/>
                  </a:lnTo>
                  <a:lnTo>
                    <a:pt x="1929" y="715"/>
                  </a:lnTo>
                  <a:lnTo>
                    <a:pt x="1929" y="715"/>
                  </a:lnTo>
                  <a:lnTo>
                    <a:pt x="1928" y="719"/>
                  </a:lnTo>
                  <a:lnTo>
                    <a:pt x="1927" y="722"/>
                  </a:lnTo>
                  <a:lnTo>
                    <a:pt x="1924" y="724"/>
                  </a:lnTo>
                  <a:lnTo>
                    <a:pt x="1922" y="727"/>
                  </a:lnTo>
                  <a:lnTo>
                    <a:pt x="1922" y="727"/>
                  </a:lnTo>
                  <a:lnTo>
                    <a:pt x="1927" y="727"/>
                  </a:lnTo>
                  <a:lnTo>
                    <a:pt x="1930" y="730"/>
                  </a:lnTo>
                  <a:lnTo>
                    <a:pt x="1933" y="732"/>
                  </a:lnTo>
                  <a:lnTo>
                    <a:pt x="1935" y="735"/>
                  </a:lnTo>
                  <a:lnTo>
                    <a:pt x="1938" y="740"/>
                  </a:lnTo>
                  <a:lnTo>
                    <a:pt x="1942" y="742"/>
                  </a:lnTo>
                  <a:lnTo>
                    <a:pt x="1946" y="744"/>
                  </a:lnTo>
                  <a:lnTo>
                    <a:pt x="1946" y="744"/>
                  </a:lnTo>
                  <a:lnTo>
                    <a:pt x="1951" y="715"/>
                  </a:lnTo>
                  <a:lnTo>
                    <a:pt x="1955" y="684"/>
                  </a:lnTo>
                  <a:lnTo>
                    <a:pt x="1960" y="653"/>
                  </a:lnTo>
                  <a:lnTo>
                    <a:pt x="1964" y="623"/>
                  </a:lnTo>
                  <a:lnTo>
                    <a:pt x="1964" y="623"/>
                  </a:lnTo>
                  <a:lnTo>
                    <a:pt x="1968" y="603"/>
                  </a:lnTo>
                  <a:lnTo>
                    <a:pt x="1974" y="585"/>
                  </a:lnTo>
                  <a:lnTo>
                    <a:pt x="1976" y="577"/>
                  </a:lnTo>
                  <a:lnTo>
                    <a:pt x="1977" y="569"/>
                  </a:lnTo>
                  <a:lnTo>
                    <a:pt x="1977" y="560"/>
                  </a:lnTo>
                  <a:lnTo>
                    <a:pt x="1975" y="553"/>
                  </a:lnTo>
                  <a:lnTo>
                    <a:pt x="1975" y="553"/>
                  </a:lnTo>
                  <a:lnTo>
                    <a:pt x="1997" y="480"/>
                  </a:lnTo>
                  <a:lnTo>
                    <a:pt x="2009" y="444"/>
                  </a:lnTo>
                  <a:lnTo>
                    <a:pt x="2019" y="406"/>
                  </a:lnTo>
                  <a:lnTo>
                    <a:pt x="2019" y="406"/>
                  </a:lnTo>
                  <a:lnTo>
                    <a:pt x="2017" y="409"/>
                  </a:lnTo>
                  <a:lnTo>
                    <a:pt x="2014" y="412"/>
                  </a:lnTo>
                  <a:lnTo>
                    <a:pt x="2012" y="412"/>
                  </a:lnTo>
                  <a:lnTo>
                    <a:pt x="2010" y="411"/>
                  </a:lnTo>
                  <a:lnTo>
                    <a:pt x="2005" y="408"/>
                  </a:lnTo>
                  <a:lnTo>
                    <a:pt x="2003" y="407"/>
                  </a:lnTo>
                  <a:lnTo>
                    <a:pt x="2000" y="408"/>
                  </a:lnTo>
                  <a:lnTo>
                    <a:pt x="2000" y="408"/>
                  </a:lnTo>
                  <a:close/>
                  <a:moveTo>
                    <a:pt x="1651" y="595"/>
                  </a:moveTo>
                  <a:lnTo>
                    <a:pt x="1651" y="595"/>
                  </a:lnTo>
                  <a:lnTo>
                    <a:pt x="1662" y="597"/>
                  </a:lnTo>
                  <a:lnTo>
                    <a:pt x="1673" y="599"/>
                  </a:lnTo>
                  <a:lnTo>
                    <a:pt x="1673" y="599"/>
                  </a:lnTo>
                  <a:lnTo>
                    <a:pt x="1691" y="605"/>
                  </a:lnTo>
                  <a:lnTo>
                    <a:pt x="1710" y="614"/>
                  </a:lnTo>
                  <a:lnTo>
                    <a:pt x="1730" y="623"/>
                  </a:lnTo>
                  <a:lnTo>
                    <a:pt x="1750" y="631"/>
                  </a:lnTo>
                  <a:lnTo>
                    <a:pt x="1750" y="631"/>
                  </a:lnTo>
                  <a:lnTo>
                    <a:pt x="1763" y="634"/>
                  </a:lnTo>
                  <a:lnTo>
                    <a:pt x="1777" y="636"/>
                  </a:lnTo>
                  <a:lnTo>
                    <a:pt x="1790" y="639"/>
                  </a:lnTo>
                  <a:lnTo>
                    <a:pt x="1802" y="643"/>
                  </a:lnTo>
                  <a:lnTo>
                    <a:pt x="1802" y="643"/>
                  </a:lnTo>
                  <a:lnTo>
                    <a:pt x="1811" y="648"/>
                  </a:lnTo>
                  <a:lnTo>
                    <a:pt x="1818" y="654"/>
                  </a:lnTo>
                  <a:lnTo>
                    <a:pt x="1822" y="656"/>
                  </a:lnTo>
                  <a:lnTo>
                    <a:pt x="1826" y="657"/>
                  </a:lnTo>
                  <a:lnTo>
                    <a:pt x="1831" y="657"/>
                  </a:lnTo>
                  <a:lnTo>
                    <a:pt x="1837" y="656"/>
                  </a:lnTo>
                  <a:lnTo>
                    <a:pt x="1837" y="656"/>
                  </a:lnTo>
                  <a:lnTo>
                    <a:pt x="1838" y="659"/>
                  </a:lnTo>
                  <a:lnTo>
                    <a:pt x="1840" y="661"/>
                  </a:lnTo>
                  <a:lnTo>
                    <a:pt x="1842" y="662"/>
                  </a:lnTo>
                  <a:lnTo>
                    <a:pt x="1843" y="664"/>
                  </a:lnTo>
                  <a:lnTo>
                    <a:pt x="1843" y="664"/>
                  </a:lnTo>
                  <a:lnTo>
                    <a:pt x="1843" y="662"/>
                  </a:lnTo>
                  <a:lnTo>
                    <a:pt x="1845" y="662"/>
                  </a:lnTo>
                  <a:lnTo>
                    <a:pt x="1845" y="662"/>
                  </a:lnTo>
                  <a:lnTo>
                    <a:pt x="1861" y="675"/>
                  </a:lnTo>
                  <a:lnTo>
                    <a:pt x="1877" y="689"/>
                  </a:lnTo>
                  <a:lnTo>
                    <a:pt x="1893" y="702"/>
                  </a:lnTo>
                  <a:lnTo>
                    <a:pt x="1903" y="707"/>
                  </a:lnTo>
                  <a:lnTo>
                    <a:pt x="1912" y="713"/>
                  </a:lnTo>
                  <a:lnTo>
                    <a:pt x="1912" y="713"/>
                  </a:lnTo>
                  <a:lnTo>
                    <a:pt x="1914" y="690"/>
                  </a:lnTo>
                  <a:lnTo>
                    <a:pt x="1916" y="669"/>
                  </a:lnTo>
                  <a:lnTo>
                    <a:pt x="1919" y="647"/>
                  </a:lnTo>
                  <a:lnTo>
                    <a:pt x="1923" y="627"/>
                  </a:lnTo>
                  <a:lnTo>
                    <a:pt x="1932" y="589"/>
                  </a:lnTo>
                  <a:lnTo>
                    <a:pt x="1942" y="552"/>
                  </a:lnTo>
                  <a:lnTo>
                    <a:pt x="1963" y="480"/>
                  </a:lnTo>
                  <a:lnTo>
                    <a:pt x="1973" y="443"/>
                  </a:lnTo>
                  <a:lnTo>
                    <a:pt x="1981" y="404"/>
                  </a:lnTo>
                  <a:lnTo>
                    <a:pt x="1981" y="404"/>
                  </a:lnTo>
                  <a:lnTo>
                    <a:pt x="1963" y="399"/>
                  </a:lnTo>
                  <a:lnTo>
                    <a:pt x="1946" y="391"/>
                  </a:lnTo>
                  <a:lnTo>
                    <a:pt x="1930" y="384"/>
                  </a:lnTo>
                  <a:lnTo>
                    <a:pt x="1915" y="376"/>
                  </a:lnTo>
                  <a:lnTo>
                    <a:pt x="1885" y="359"/>
                  </a:lnTo>
                  <a:lnTo>
                    <a:pt x="1869" y="352"/>
                  </a:lnTo>
                  <a:lnTo>
                    <a:pt x="1853" y="345"/>
                  </a:lnTo>
                  <a:lnTo>
                    <a:pt x="1853" y="345"/>
                  </a:lnTo>
                  <a:lnTo>
                    <a:pt x="1817" y="332"/>
                  </a:lnTo>
                  <a:lnTo>
                    <a:pt x="1817" y="332"/>
                  </a:lnTo>
                  <a:lnTo>
                    <a:pt x="1792" y="323"/>
                  </a:lnTo>
                  <a:lnTo>
                    <a:pt x="1764" y="312"/>
                  </a:lnTo>
                  <a:lnTo>
                    <a:pt x="1734" y="302"/>
                  </a:lnTo>
                  <a:lnTo>
                    <a:pt x="1720" y="299"/>
                  </a:lnTo>
                  <a:lnTo>
                    <a:pt x="1706" y="297"/>
                  </a:lnTo>
                  <a:lnTo>
                    <a:pt x="1706" y="297"/>
                  </a:lnTo>
                  <a:lnTo>
                    <a:pt x="1705" y="296"/>
                  </a:lnTo>
                  <a:lnTo>
                    <a:pt x="1704" y="295"/>
                  </a:lnTo>
                  <a:lnTo>
                    <a:pt x="1703" y="292"/>
                  </a:lnTo>
                  <a:lnTo>
                    <a:pt x="1701" y="290"/>
                  </a:lnTo>
                  <a:lnTo>
                    <a:pt x="1700" y="288"/>
                  </a:lnTo>
                  <a:lnTo>
                    <a:pt x="1697" y="288"/>
                  </a:lnTo>
                  <a:lnTo>
                    <a:pt x="1697" y="288"/>
                  </a:lnTo>
                  <a:lnTo>
                    <a:pt x="1605" y="276"/>
                  </a:lnTo>
                  <a:lnTo>
                    <a:pt x="1605" y="276"/>
                  </a:lnTo>
                  <a:lnTo>
                    <a:pt x="1597" y="292"/>
                  </a:lnTo>
                  <a:lnTo>
                    <a:pt x="1588" y="308"/>
                  </a:lnTo>
                  <a:lnTo>
                    <a:pt x="1581" y="324"/>
                  </a:lnTo>
                  <a:lnTo>
                    <a:pt x="1574" y="340"/>
                  </a:lnTo>
                  <a:lnTo>
                    <a:pt x="1569" y="357"/>
                  </a:lnTo>
                  <a:lnTo>
                    <a:pt x="1564" y="374"/>
                  </a:lnTo>
                  <a:lnTo>
                    <a:pt x="1559" y="391"/>
                  </a:lnTo>
                  <a:lnTo>
                    <a:pt x="1556" y="409"/>
                  </a:lnTo>
                  <a:lnTo>
                    <a:pt x="1550" y="447"/>
                  </a:lnTo>
                  <a:lnTo>
                    <a:pt x="1545" y="486"/>
                  </a:lnTo>
                  <a:lnTo>
                    <a:pt x="1542" y="526"/>
                  </a:lnTo>
                  <a:lnTo>
                    <a:pt x="1540" y="570"/>
                  </a:lnTo>
                  <a:lnTo>
                    <a:pt x="1540" y="570"/>
                  </a:lnTo>
                  <a:lnTo>
                    <a:pt x="1558" y="571"/>
                  </a:lnTo>
                  <a:lnTo>
                    <a:pt x="1574" y="574"/>
                  </a:lnTo>
                  <a:lnTo>
                    <a:pt x="1589" y="577"/>
                  </a:lnTo>
                  <a:lnTo>
                    <a:pt x="1603" y="581"/>
                  </a:lnTo>
                  <a:lnTo>
                    <a:pt x="1630" y="588"/>
                  </a:lnTo>
                  <a:lnTo>
                    <a:pt x="1651" y="595"/>
                  </a:lnTo>
                  <a:lnTo>
                    <a:pt x="1651" y="595"/>
                  </a:lnTo>
                  <a:close/>
                  <a:moveTo>
                    <a:pt x="1929" y="907"/>
                  </a:moveTo>
                  <a:lnTo>
                    <a:pt x="1929" y="907"/>
                  </a:lnTo>
                  <a:lnTo>
                    <a:pt x="1928" y="919"/>
                  </a:lnTo>
                  <a:lnTo>
                    <a:pt x="1928" y="934"/>
                  </a:lnTo>
                  <a:lnTo>
                    <a:pt x="1929" y="968"/>
                  </a:lnTo>
                  <a:lnTo>
                    <a:pt x="1929" y="1008"/>
                  </a:lnTo>
                  <a:lnTo>
                    <a:pt x="1929" y="1047"/>
                  </a:lnTo>
                  <a:lnTo>
                    <a:pt x="1929" y="1047"/>
                  </a:lnTo>
                  <a:lnTo>
                    <a:pt x="1928" y="1071"/>
                  </a:lnTo>
                  <a:lnTo>
                    <a:pt x="1924" y="1096"/>
                  </a:lnTo>
                  <a:lnTo>
                    <a:pt x="1922" y="1122"/>
                  </a:lnTo>
                  <a:lnTo>
                    <a:pt x="1920" y="1147"/>
                  </a:lnTo>
                  <a:lnTo>
                    <a:pt x="1920" y="1147"/>
                  </a:lnTo>
                  <a:lnTo>
                    <a:pt x="1916" y="1223"/>
                  </a:lnTo>
                  <a:lnTo>
                    <a:pt x="1914" y="1287"/>
                  </a:lnTo>
                  <a:lnTo>
                    <a:pt x="1914" y="1287"/>
                  </a:lnTo>
                  <a:lnTo>
                    <a:pt x="1913" y="1296"/>
                  </a:lnTo>
                  <a:lnTo>
                    <a:pt x="1912" y="1307"/>
                  </a:lnTo>
                  <a:lnTo>
                    <a:pt x="1913" y="1311"/>
                  </a:lnTo>
                  <a:lnTo>
                    <a:pt x="1915" y="1315"/>
                  </a:lnTo>
                  <a:lnTo>
                    <a:pt x="1918" y="1319"/>
                  </a:lnTo>
                  <a:lnTo>
                    <a:pt x="1924" y="1320"/>
                  </a:lnTo>
                  <a:lnTo>
                    <a:pt x="1924" y="1320"/>
                  </a:lnTo>
                  <a:lnTo>
                    <a:pt x="1927" y="1291"/>
                  </a:lnTo>
                  <a:lnTo>
                    <a:pt x="1929" y="1261"/>
                  </a:lnTo>
                  <a:lnTo>
                    <a:pt x="1931" y="1208"/>
                  </a:lnTo>
                  <a:lnTo>
                    <a:pt x="1931" y="1208"/>
                  </a:lnTo>
                  <a:lnTo>
                    <a:pt x="1930" y="1205"/>
                  </a:lnTo>
                  <a:lnTo>
                    <a:pt x="1929" y="1202"/>
                  </a:lnTo>
                  <a:lnTo>
                    <a:pt x="1928" y="1199"/>
                  </a:lnTo>
                  <a:lnTo>
                    <a:pt x="1927" y="1195"/>
                  </a:lnTo>
                  <a:lnTo>
                    <a:pt x="1927" y="1195"/>
                  </a:lnTo>
                  <a:lnTo>
                    <a:pt x="1931" y="1119"/>
                  </a:lnTo>
                  <a:lnTo>
                    <a:pt x="1931" y="1119"/>
                  </a:lnTo>
                  <a:lnTo>
                    <a:pt x="1934" y="1078"/>
                  </a:lnTo>
                  <a:lnTo>
                    <a:pt x="1938" y="1038"/>
                  </a:lnTo>
                  <a:lnTo>
                    <a:pt x="1940" y="1018"/>
                  </a:lnTo>
                  <a:lnTo>
                    <a:pt x="1942" y="997"/>
                  </a:lnTo>
                  <a:lnTo>
                    <a:pt x="1942" y="976"/>
                  </a:lnTo>
                  <a:lnTo>
                    <a:pt x="1942" y="951"/>
                  </a:lnTo>
                  <a:lnTo>
                    <a:pt x="1942" y="951"/>
                  </a:lnTo>
                  <a:lnTo>
                    <a:pt x="1940" y="935"/>
                  </a:lnTo>
                  <a:lnTo>
                    <a:pt x="1939" y="920"/>
                  </a:lnTo>
                  <a:lnTo>
                    <a:pt x="1938" y="914"/>
                  </a:lnTo>
                  <a:lnTo>
                    <a:pt x="1937" y="908"/>
                  </a:lnTo>
                  <a:lnTo>
                    <a:pt x="1935" y="906"/>
                  </a:lnTo>
                  <a:lnTo>
                    <a:pt x="1934" y="905"/>
                  </a:lnTo>
                  <a:lnTo>
                    <a:pt x="1933" y="905"/>
                  </a:lnTo>
                  <a:lnTo>
                    <a:pt x="1933" y="905"/>
                  </a:lnTo>
                  <a:lnTo>
                    <a:pt x="1931" y="906"/>
                  </a:lnTo>
                  <a:lnTo>
                    <a:pt x="1929" y="907"/>
                  </a:lnTo>
                  <a:lnTo>
                    <a:pt x="1929" y="907"/>
                  </a:lnTo>
                  <a:close/>
                  <a:moveTo>
                    <a:pt x="1896" y="732"/>
                  </a:moveTo>
                  <a:lnTo>
                    <a:pt x="1896" y="732"/>
                  </a:lnTo>
                  <a:lnTo>
                    <a:pt x="1892" y="724"/>
                  </a:lnTo>
                  <a:lnTo>
                    <a:pt x="1888" y="719"/>
                  </a:lnTo>
                  <a:lnTo>
                    <a:pt x="1883" y="714"/>
                  </a:lnTo>
                  <a:lnTo>
                    <a:pt x="1877" y="710"/>
                  </a:lnTo>
                  <a:lnTo>
                    <a:pt x="1866" y="702"/>
                  </a:lnTo>
                  <a:lnTo>
                    <a:pt x="1860" y="698"/>
                  </a:lnTo>
                  <a:lnTo>
                    <a:pt x="1855" y="691"/>
                  </a:lnTo>
                  <a:lnTo>
                    <a:pt x="1855" y="691"/>
                  </a:lnTo>
                  <a:lnTo>
                    <a:pt x="1814" y="675"/>
                  </a:lnTo>
                  <a:lnTo>
                    <a:pt x="1773" y="660"/>
                  </a:lnTo>
                  <a:lnTo>
                    <a:pt x="1733" y="645"/>
                  </a:lnTo>
                  <a:lnTo>
                    <a:pt x="1692" y="631"/>
                  </a:lnTo>
                  <a:lnTo>
                    <a:pt x="1650" y="618"/>
                  </a:lnTo>
                  <a:lnTo>
                    <a:pt x="1610" y="605"/>
                  </a:lnTo>
                  <a:lnTo>
                    <a:pt x="1568" y="594"/>
                  </a:lnTo>
                  <a:lnTo>
                    <a:pt x="1526" y="582"/>
                  </a:lnTo>
                  <a:lnTo>
                    <a:pt x="1526" y="582"/>
                  </a:lnTo>
                  <a:lnTo>
                    <a:pt x="1522" y="583"/>
                  </a:lnTo>
                  <a:lnTo>
                    <a:pt x="1520" y="584"/>
                  </a:lnTo>
                  <a:lnTo>
                    <a:pt x="1516" y="586"/>
                  </a:lnTo>
                  <a:lnTo>
                    <a:pt x="1513" y="586"/>
                  </a:lnTo>
                  <a:lnTo>
                    <a:pt x="1513" y="586"/>
                  </a:lnTo>
                  <a:lnTo>
                    <a:pt x="1499" y="581"/>
                  </a:lnTo>
                  <a:lnTo>
                    <a:pt x="1485" y="578"/>
                  </a:lnTo>
                  <a:lnTo>
                    <a:pt x="1470" y="575"/>
                  </a:lnTo>
                  <a:lnTo>
                    <a:pt x="1455" y="574"/>
                  </a:lnTo>
                  <a:lnTo>
                    <a:pt x="1440" y="575"/>
                  </a:lnTo>
                  <a:lnTo>
                    <a:pt x="1424" y="575"/>
                  </a:lnTo>
                  <a:lnTo>
                    <a:pt x="1391" y="579"/>
                  </a:lnTo>
                  <a:lnTo>
                    <a:pt x="1391" y="579"/>
                  </a:lnTo>
                  <a:lnTo>
                    <a:pt x="1363" y="581"/>
                  </a:lnTo>
                  <a:lnTo>
                    <a:pt x="1336" y="585"/>
                  </a:lnTo>
                  <a:lnTo>
                    <a:pt x="1308" y="589"/>
                  </a:lnTo>
                  <a:lnTo>
                    <a:pt x="1280" y="593"/>
                  </a:lnTo>
                  <a:lnTo>
                    <a:pt x="1280" y="593"/>
                  </a:lnTo>
                  <a:lnTo>
                    <a:pt x="1269" y="595"/>
                  </a:lnTo>
                  <a:lnTo>
                    <a:pt x="1257" y="597"/>
                  </a:lnTo>
                  <a:lnTo>
                    <a:pt x="1236" y="602"/>
                  </a:lnTo>
                  <a:lnTo>
                    <a:pt x="1194" y="618"/>
                  </a:lnTo>
                  <a:lnTo>
                    <a:pt x="1194" y="618"/>
                  </a:lnTo>
                  <a:lnTo>
                    <a:pt x="1165" y="627"/>
                  </a:lnTo>
                  <a:lnTo>
                    <a:pt x="1152" y="633"/>
                  </a:lnTo>
                  <a:lnTo>
                    <a:pt x="1147" y="636"/>
                  </a:lnTo>
                  <a:lnTo>
                    <a:pt x="1142" y="641"/>
                  </a:lnTo>
                  <a:lnTo>
                    <a:pt x="1142" y="641"/>
                  </a:lnTo>
                  <a:lnTo>
                    <a:pt x="1141" y="645"/>
                  </a:lnTo>
                  <a:lnTo>
                    <a:pt x="1139" y="648"/>
                  </a:lnTo>
                  <a:lnTo>
                    <a:pt x="1133" y="654"/>
                  </a:lnTo>
                  <a:lnTo>
                    <a:pt x="1128" y="659"/>
                  </a:lnTo>
                  <a:lnTo>
                    <a:pt x="1125" y="661"/>
                  </a:lnTo>
                  <a:lnTo>
                    <a:pt x="1122" y="664"/>
                  </a:lnTo>
                  <a:lnTo>
                    <a:pt x="1122" y="664"/>
                  </a:lnTo>
                  <a:lnTo>
                    <a:pt x="1118" y="679"/>
                  </a:lnTo>
                  <a:lnTo>
                    <a:pt x="1117" y="692"/>
                  </a:lnTo>
                  <a:lnTo>
                    <a:pt x="1117" y="706"/>
                  </a:lnTo>
                  <a:lnTo>
                    <a:pt x="1118" y="723"/>
                  </a:lnTo>
                  <a:lnTo>
                    <a:pt x="1118" y="723"/>
                  </a:lnTo>
                  <a:lnTo>
                    <a:pt x="1122" y="725"/>
                  </a:lnTo>
                  <a:lnTo>
                    <a:pt x="1126" y="726"/>
                  </a:lnTo>
                  <a:lnTo>
                    <a:pt x="1129" y="729"/>
                  </a:lnTo>
                  <a:lnTo>
                    <a:pt x="1131" y="732"/>
                  </a:lnTo>
                  <a:lnTo>
                    <a:pt x="1131" y="732"/>
                  </a:lnTo>
                  <a:lnTo>
                    <a:pt x="1131" y="735"/>
                  </a:lnTo>
                  <a:lnTo>
                    <a:pt x="1132" y="738"/>
                  </a:lnTo>
                  <a:lnTo>
                    <a:pt x="1133" y="740"/>
                  </a:lnTo>
                  <a:lnTo>
                    <a:pt x="1133" y="744"/>
                  </a:lnTo>
                  <a:lnTo>
                    <a:pt x="1133" y="744"/>
                  </a:lnTo>
                  <a:lnTo>
                    <a:pt x="1163" y="770"/>
                  </a:lnTo>
                  <a:lnTo>
                    <a:pt x="1179" y="783"/>
                  </a:lnTo>
                  <a:lnTo>
                    <a:pt x="1196" y="794"/>
                  </a:lnTo>
                  <a:lnTo>
                    <a:pt x="1196" y="794"/>
                  </a:lnTo>
                  <a:lnTo>
                    <a:pt x="1200" y="797"/>
                  </a:lnTo>
                  <a:lnTo>
                    <a:pt x="1204" y="799"/>
                  </a:lnTo>
                  <a:lnTo>
                    <a:pt x="1213" y="802"/>
                  </a:lnTo>
                  <a:lnTo>
                    <a:pt x="1213" y="802"/>
                  </a:lnTo>
                  <a:lnTo>
                    <a:pt x="1251" y="831"/>
                  </a:lnTo>
                  <a:lnTo>
                    <a:pt x="1271" y="845"/>
                  </a:lnTo>
                  <a:lnTo>
                    <a:pt x="1292" y="858"/>
                  </a:lnTo>
                  <a:lnTo>
                    <a:pt x="1313" y="871"/>
                  </a:lnTo>
                  <a:lnTo>
                    <a:pt x="1336" y="883"/>
                  </a:lnTo>
                  <a:lnTo>
                    <a:pt x="1359" y="892"/>
                  </a:lnTo>
                  <a:lnTo>
                    <a:pt x="1383" y="901"/>
                  </a:lnTo>
                  <a:lnTo>
                    <a:pt x="1383" y="901"/>
                  </a:lnTo>
                  <a:lnTo>
                    <a:pt x="1390" y="903"/>
                  </a:lnTo>
                  <a:lnTo>
                    <a:pt x="1399" y="904"/>
                  </a:lnTo>
                  <a:lnTo>
                    <a:pt x="1403" y="905"/>
                  </a:lnTo>
                  <a:lnTo>
                    <a:pt x="1406" y="906"/>
                  </a:lnTo>
                  <a:lnTo>
                    <a:pt x="1409" y="908"/>
                  </a:lnTo>
                  <a:lnTo>
                    <a:pt x="1413" y="912"/>
                  </a:lnTo>
                  <a:lnTo>
                    <a:pt x="1413" y="912"/>
                  </a:lnTo>
                  <a:lnTo>
                    <a:pt x="1409" y="916"/>
                  </a:lnTo>
                  <a:lnTo>
                    <a:pt x="1405" y="918"/>
                  </a:lnTo>
                  <a:lnTo>
                    <a:pt x="1400" y="918"/>
                  </a:lnTo>
                  <a:lnTo>
                    <a:pt x="1394" y="918"/>
                  </a:lnTo>
                  <a:lnTo>
                    <a:pt x="1383" y="915"/>
                  </a:lnTo>
                  <a:lnTo>
                    <a:pt x="1373" y="912"/>
                  </a:lnTo>
                  <a:lnTo>
                    <a:pt x="1373" y="912"/>
                  </a:lnTo>
                  <a:lnTo>
                    <a:pt x="1349" y="903"/>
                  </a:lnTo>
                  <a:lnTo>
                    <a:pt x="1330" y="896"/>
                  </a:lnTo>
                  <a:lnTo>
                    <a:pt x="1330" y="896"/>
                  </a:lnTo>
                  <a:lnTo>
                    <a:pt x="1304" y="882"/>
                  </a:lnTo>
                  <a:lnTo>
                    <a:pt x="1279" y="866"/>
                  </a:lnTo>
                  <a:lnTo>
                    <a:pt x="1253" y="848"/>
                  </a:lnTo>
                  <a:lnTo>
                    <a:pt x="1227" y="831"/>
                  </a:lnTo>
                  <a:lnTo>
                    <a:pt x="1179" y="795"/>
                  </a:lnTo>
                  <a:lnTo>
                    <a:pt x="1133" y="761"/>
                  </a:lnTo>
                  <a:lnTo>
                    <a:pt x="1133" y="761"/>
                  </a:lnTo>
                  <a:lnTo>
                    <a:pt x="1131" y="760"/>
                  </a:lnTo>
                  <a:lnTo>
                    <a:pt x="1129" y="759"/>
                  </a:lnTo>
                  <a:lnTo>
                    <a:pt x="1126" y="754"/>
                  </a:lnTo>
                  <a:lnTo>
                    <a:pt x="1124" y="752"/>
                  </a:lnTo>
                  <a:lnTo>
                    <a:pt x="1122" y="751"/>
                  </a:lnTo>
                  <a:lnTo>
                    <a:pt x="1121" y="752"/>
                  </a:lnTo>
                  <a:lnTo>
                    <a:pt x="1120" y="754"/>
                  </a:lnTo>
                  <a:lnTo>
                    <a:pt x="1120" y="754"/>
                  </a:lnTo>
                  <a:lnTo>
                    <a:pt x="1119" y="767"/>
                  </a:lnTo>
                  <a:lnTo>
                    <a:pt x="1119" y="778"/>
                  </a:lnTo>
                  <a:lnTo>
                    <a:pt x="1118" y="807"/>
                  </a:lnTo>
                  <a:lnTo>
                    <a:pt x="1118" y="807"/>
                  </a:lnTo>
                  <a:lnTo>
                    <a:pt x="1125" y="809"/>
                  </a:lnTo>
                  <a:lnTo>
                    <a:pt x="1129" y="811"/>
                  </a:lnTo>
                  <a:lnTo>
                    <a:pt x="1135" y="816"/>
                  </a:lnTo>
                  <a:lnTo>
                    <a:pt x="1143" y="822"/>
                  </a:lnTo>
                  <a:lnTo>
                    <a:pt x="1148" y="824"/>
                  </a:lnTo>
                  <a:lnTo>
                    <a:pt x="1155" y="826"/>
                  </a:lnTo>
                  <a:lnTo>
                    <a:pt x="1155" y="826"/>
                  </a:lnTo>
                  <a:lnTo>
                    <a:pt x="1159" y="832"/>
                  </a:lnTo>
                  <a:lnTo>
                    <a:pt x="1165" y="838"/>
                  </a:lnTo>
                  <a:lnTo>
                    <a:pt x="1177" y="847"/>
                  </a:lnTo>
                  <a:lnTo>
                    <a:pt x="1191" y="857"/>
                  </a:lnTo>
                  <a:lnTo>
                    <a:pt x="1206" y="865"/>
                  </a:lnTo>
                  <a:lnTo>
                    <a:pt x="1220" y="873"/>
                  </a:lnTo>
                  <a:lnTo>
                    <a:pt x="1234" y="882"/>
                  </a:lnTo>
                  <a:lnTo>
                    <a:pt x="1248" y="890"/>
                  </a:lnTo>
                  <a:lnTo>
                    <a:pt x="1260" y="901"/>
                  </a:lnTo>
                  <a:lnTo>
                    <a:pt x="1260" y="901"/>
                  </a:lnTo>
                  <a:lnTo>
                    <a:pt x="1280" y="912"/>
                  </a:lnTo>
                  <a:lnTo>
                    <a:pt x="1299" y="921"/>
                  </a:lnTo>
                  <a:lnTo>
                    <a:pt x="1337" y="944"/>
                  </a:lnTo>
                  <a:lnTo>
                    <a:pt x="1375" y="966"/>
                  </a:lnTo>
                  <a:lnTo>
                    <a:pt x="1394" y="977"/>
                  </a:lnTo>
                  <a:lnTo>
                    <a:pt x="1415" y="988"/>
                  </a:lnTo>
                  <a:lnTo>
                    <a:pt x="1415" y="988"/>
                  </a:lnTo>
                  <a:lnTo>
                    <a:pt x="1414" y="979"/>
                  </a:lnTo>
                  <a:lnTo>
                    <a:pt x="1415" y="973"/>
                  </a:lnTo>
                  <a:lnTo>
                    <a:pt x="1416" y="966"/>
                  </a:lnTo>
                  <a:lnTo>
                    <a:pt x="1418" y="960"/>
                  </a:lnTo>
                  <a:lnTo>
                    <a:pt x="1420" y="954"/>
                  </a:lnTo>
                  <a:lnTo>
                    <a:pt x="1422" y="950"/>
                  </a:lnTo>
                  <a:lnTo>
                    <a:pt x="1429" y="942"/>
                  </a:lnTo>
                  <a:lnTo>
                    <a:pt x="1429" y="942"/>
                  </a:lnTo>
                  <a:lnTo>
                    <a:pt x="1452" y="930"/>
                  </a:lnTo>
                  <a:lnTo>
                    <a:pt x="1477" y="920"/>
                  </a:lnTo>
                  <a:lnTo>
                    <a:pt x="1503" y="912"/>
                  </a:lnTo>
                  <a:lnTo>
                    <a:pt x="1528" y="904"/>
                  </a:lnTo>
                  <a:lnTo>
                    <a:pt x="1581" y="890"/>
                  </a:lnTo>
                  <a:lnTo>
                    <a:pt x="1606" y="884"/>
                  </a:lnTo>
                  <a:lnTo>
                    <a:pt x="1631" y="876"/>
                  </a:lnTo>
                  <a:lnTo>
                    <a:pt x="1631" y="876"/>
                  </a:lnTo>
                  <a:lnTo>
                    <a:pt x="1633" y="877"/>
                  </a:lnTo>
                  <a:lnTo>
                    <a:pt x="1636" y="878"/>
                  </a:lnTo>
                  <a:lnTo>
                    <a:pt x="1643" y="878"/>
                  </a:lnTo>
                  <a:lnTo>
                    <a:pt x="1643" y="878"/>
                  </a:lnTo>
                  <a:lnTo>
                    <a:pt x="1648" y="875"/>
                  </a:lnTo>
                  <a:lnTo>
                    <a:pt x="1651" y="873"/>
                  </a:lnTo>
                  <a:lnTo>
                    <a:pt x="1652" y="872"/>
                  </a:lnTo>
                  <a:lnTo>
                    <a:pt x="1655" y="871"/>
                  </a:lnTo>
                  <a:lnTo>
                    <a:pt x="1657" y="871"/>
                  </a:lnTo>
                  <a:lnTo>
                    <a:pt x="1660" y="872"/>
                  </a:lnTo>
                  <a:lnTo>
                    <a:pt x="1660" y="872"/>
                  </a:lnTo>
                  <a:lnTo>
                    <a:pt x="1687" y="861"/>
                  </a:lnTo>
                  <a:lnTo>
                    <a:pt x="1714" y="851"/>
                  </a:lnTo>
                  <a:lnTo>
                    <a:pt x="1767" y="832"/>
                  </a:lnTo>
                  <a:lnTo>
                    <a:pt x="1821" y="814"/>
                  </a:lnTo>
                  <a:lnTo>
                    <a:pt x="1874" y="794"/>
                  </a:lnTo>
                  <a:lnTo>
                    <a:pt x="1874" y="794"/>
                  </a:lnTo>
                  <a:lnTo>
                    <a:pt x="1886" y="792"/>
                  </a:lnTo>
                  <a:lnTo>
                    <a:pt x="1898" y="787"/>
                  </a:lnTo>
                  <a:lnTo>
                    <a:pt x="1922" y="778"/>
                  </a:lnTo>
                  <a:lnTo>
                    <a:pt x="1922" y="778"/>
                  </a:lnTo>
                  <a:lnTo>
                    <a:pt x="1926" y="778"/>
                  </a:lnTo>
                  <a:lnTo>
                    <a:pt x="1928" y="779"/>
                  </a:lnTo>
                  <a:lnTo>
                    <a:pt x="1931" y="781"/>
                  </a:lnTo>
                  <a:lnTo>
                    <a:pt x="1934" y="783"/>
                  </a:lnTo>
                  <a:lnTo>
                    <a:pt x="1936" y="784"/>
                  </a:lnTo>
                  <a:lnTo>
                    <a:pt x="1939" y="784"/>
                  </a:lnTo>
                  <a:lnTo>
                    <a:pt x="1939" y="784"/>
                  </a:lnTo>
                  <a:lnTo>
                    <a:pt x="1938" y="775"/>
                  </a:lnTo>
                  <a:lnTo>
                    <a:pt x="1936" y="766"/>
                  </a:lnTo>
                  <a:lnTo>
                    <a:pt x="1932" y="759"/>
                  </a:lnTo>
                  <a:lnTo>
                    <a:pt x="1926" y="751"/>
                  </a:lnTo>
                  <a:lnTo>
                    <a:pt x="1919" y="745"/>
                  </a:lnTo>
                  <a:lnTo>
                    <a:pt x="1912" y="740"/>
                  </a:lnTo>
                  <a:lnTo>
                    <a:pt x="1904" y="735"/>
                  </a:lnTo>
                  <a:lnTo>
                    <a:pt x="1896" y="732"/>
                  </a:lnTo>
                  <a:lnTo>
                    <a:pt x="1896" y="732"/>
                  </a:lnTo>
                  <a:close/>
                  <a:moveTo>
                    <a:pt x="1485" y="994"/>
                  </a:moveTo>
                  <a:lnTo>
                    <a:pt x="1485" y="994"/>
                  </a:lnTo>
                  <a:lnTo>
                    <a:pt x="1494" y="992"/>
                  </a:lnTo>
                  <a:lnTo>
                    <a:pt x="1502" y="990"/>
                  </a:lnTo>
                  <a:lnTo>
                    <a:pt x="1516" y="983"/>
                  </a:lnTo>
                  <a:lnTo>
                    <a:pt x="1529" y="977"/>
                  </a:lnTo>
                  <a:lnTo>
                    <a:pt x="1537" y="974"/>
                  </a:lnTo>
                  <a:lnTo>
                    <a:pt x="1544" y="971"/>
                  </a:lnTo>
                  <a:lnTo>
                    <a:pt x="1544" y="971"/>
                  </a:lnTo>
                  <a:lnTo>
                    <a:pt x="1555" y="967"/>
                  </a:lnTo>
                  <a:lnTo>
                    <a:pt x="1567" y="965"/>
                  </a:lnTo>
                  <a:lnTo>
                    <a:pt x="1579" y="963"/>
                  </a:lnTo>
                  <a:lnTo>
                    <a:pt x="1590" y="960"/>
                  </a:lnTo>
                  <a:lnTo>
                    <a:pt x="1590" y="960"/>
                  </a:lnTo>
                  <a:lnTo>
                    <a:pt x="1600" y="958"/>
                  </a:lnTo>
                  <a:lnTo>
                    <a:pt x="1609" y="953"/>
                  </a:lnTo>
                  <a:lnTo>
                    <a:pt x="1625" y="947"/>
                  </a:lnTo>
                  <a:lnTo>
                    <a:pt x="1632" y="945"/>
                  </a:lnTo>
                  <a:lnTo>
                    <a:pt x="1641" y="943"/>
                  </a:lnTo>
                  <a:lnTo>
                    <a:pt x="1648" y="944"/>
                  </a:lnTo>
                  <a:lnTo>
                    <a:pt x="1656" y="946"/>
                  </a:lnTo>
                  <a:lnTo>
                    <a:pt x="1656" y="946"/>
                  </a:lnTo>
                  <a:lnTo>
                    <a:pt x="1672" y="938"/>
                  </a:lnTo>
                  <a:lnTo>
                    <a:pt x="1687" y="931"/>
                  </a:lnTo>
                  <a:lnTo>
                    <a:pt x="1702" y="923"/>
                  </a:lnTo>
                  <a:lnTo>
                    <a:pt x="1719" y="916"/>
                  </a:lnTo>
                  <a:lnTo>
                    <a:pt x="1719" y="916"/>
                  </a:lnTo>
                  <a:lnTo>
                    <a:pt x="1724" y="915"/>
                  </a:lnTo>
                  <a:lnTo>
                    <a:pt x="1731" y="914"/>
                  </a:lnTo>
                  <a:lnTo>
                    <a:pt x="1738" y="914"/>
                  </a:lnTo>
                  <a:lnTo>
                    <a:pt x="1743" y="912"/>
                  </a:lnTo>
                  <a:lnTo>
                    <a:pt x="1743" y="912"/>
                  </a:lnTo>
                  <a:lnTo>
                    <a:pt x="1758" y="906"/>
                  </a:lnTo>
                  <a:lnTo>
                    <a:pt x="1772" y="900"/>
                  </a:lnTo>
                  <a:lnTo>
                    <a:pt x="1799" y="886"/>
                  </a:lnTo>
                  <a:lnTo>
                    <a:pt x="1826" y="872"/>
                  </a:lnTo>
                  <a:lnTo>
                    <a:pt x="1839" y="866"/>
                  </a:lnTo>
                  <a:lnTo>
                    <a:pt x="1851" y="859"/>
                  </a:lnTo>
                  <a:lnTo>
                    <a:pt x="1851" y="859"/>
                  </a:lnTo>
                  <a:lnTo>
                    <a:pt x="1873" y="852"/>
                  </a:lnTo>
                  <a:lnTo>
                    <a:pt x="1893" y="843"/>
                  </a:lnTo>
                  <a:lnTo>
                    <a:pt x="1904" y="839"/>
                  </a:lnTo>
                  <a:lnTo>
                    <a:pt x="1914" y="833"/>
                  </a:lnTo>
                  <a:lnTo>
                    <a:pt x="1922" y="827"/>
                  </a:lnTo>
                  <a:lnTo>
                    <a:pt x="1931" y="820"/>
                  </a:lnTo>
                  <a:lnTo>
                    <a:pt x="1931" y="820"/>
                  </a:lnTo>
                  <a:lnTo>
                    <a:pt x="1932" y="817"/>
                  </a:lnTo>
                  <a:lnTo>
                    <a:pt x="1932" y="815"/>
                  </a:lnTo>
                  <a:lnTo>
                    <a:pt x="1931" y="810"/>
                  </a:lnTo>
                  <a:lnTo>
                    <a:pt x="1927" y="800"/>
                  </a:lnTo>
                  <a:lnTo>
                    <a:pt x="1927" y="800"/>
                  </a:lnTo>
                  <a:lnTo>
                    <a:pt x="1918" y="800"/>
                  </a:lnTo>
                  <a:lnTo>
                    <a:pt x="1909" y="801"/>
                  </a:lnTo>
                  <a:lnTo>
                    <a:pt x="1901" y="804"/>
                  </a:lnTo>
                  <a:lnTo>
                    <a:pt x="1893" y="807"/>
                  </a:lnTo>
                  <a:lnTo>
                    <a:pt x="1877" y="813"/>
                  </a:lnTo>
                  <a:lnTo>
                    <a:pt x="1861" y="820"/>
                  </a:lnTo>
                  <a:lnTo>
                    <a:pt x="1861" y="820"/>
                  </a:lnTo>
                  <a:lnTo>
                    <a:pt x="1852" y="823"/>
                  </a:lnTo>
                  <a:lnTo>
                    <a:pt x="1841" y="825"/>
                  </a:lnTo>
                  <a:lnTo>
                    <a:pt x="1830" y="827"/>
                  </a:lnTo>
                  <a:lnTo>
                    <a:pt x="1820" y="830"/>
                  </a:lnTo>
                  <a:lnTo>
                    <a:pt x="1820" y="830"/>
                  </a:lnTo>
                  <a:lnTo>
                    <a:pt x="1810" y="833"/>
                  </a:lnTo>
                  <a:lnTo>
                    <a:pt x="1801" y="839"/>
                  </a:lnTo>
                  <a:lnTo>
                    <a:pt x="1792" y="843"/>
                  </a:lnTo>
                  <a:lnTo>
                    <a:pt x="1782" y="846"/>
                  </a:lnTo>
                  <a:lnTo>
                    <a:pt x="1782" y="846"/>
                  </a:lnTo>
                  <a:lnTo>
                    <a:pt x="1752" y="856"/>
                  </a:lnTo>
                  <a:lnTo>
                    <a:pt x="1722" y="866"/>
                  </a:lnTo>
                  <a:lnTo>
                    <a:pt x="1659" y="883"/>
                  </a:lnTo>
                  <a:lnTo>
                    <a:pt x="1596" y="900"/>
                  </a:lnTo>
                  <a:lnTo>
                    <a:pt x="1534" y="918"/>
                  </a:lnTo>
                  <a:lnTo>
                    <a:pt x="1534" y="918"/>
                  </a:lnTo>
                  <a:lnTo>
                    <a:pt x="1526" y="921"/>
                  </a:lnTo>
                  <a:lnTo>
                    <a:pt x="1518" y="926"/>
                  </a:lnTo>
                  <a:lnTo>
                    <a:pt x="1509" y="930"/>
                  </a:lnTo>
                  <a:lnTo>
                    <a:pt x="1500" y="933"/>
                  </a:lnTo>
                  <a:lnTo>
                    <a:pt x="1500" y="933"/>
                  </a:lnTo>
                  <a:lnTo>
                    <a:pt x="1470" y="943"/>
                  </a:lnTo>
                  <a:lnTo>
                    <a:pt x="1457" y="949"/>
                  </a:lnTo>
                  <a:lnTo>
                    <a:pt x="1444" y="956"/>
                  </a:lnTo>
                  <a:lnTo>
                    <a:pt x="1439" y="960"/>
                  </a:lnTo>
                  <a:lnTo>
                    <a:pt x="1435" y="964"/>
                  </a:lnTo>
                  <a:lnTo>
                    <a:pt x="1431" y="969"/>
                  </a:lnTo>
                  <a:lnTo>
                    <a:pt x="1429" y="975"/>
                  </a:lnTo>
                  <a:lnTo>
                    <a:pt x="1428" y="981"/>
                  </a:lnTo>
                  <a:lnTo>
                    <a:pt x="1429" y="988"/>
                  </a:lnTo>
                  <a:lnTo>
                    <a:pt x="1430" y="995"/>
                  </a:lnTo>
                  <a:lnTo>
                    <a:pt x="1433" y="1004"/>
                  </a:lnTo>
                  <a:lnTo>
                    <a:pt x="1433" y="1004"/>
                  </a:lnTo>
                  <a:lnTo>
                    <a:pt x="1440" y="1005"/>
                  </a:lnTo>
                  <a:lnTo>
                    <a:pt x="1447" y="1004"/>
                  </a:lnTo>
                  <a:lnTo>
                    <a:pt x="1461" y="1001"/>
                  </a:lnTo>
                  <a:lnTo>
                    <a:pt x="1475" y="996"/>
                  </a:lnTo>
                  <a:lnTo>
                    <a:pt x="1485" y="994"/>
                  </a:lnTo>
                  <a:lnTo>
                    <a:pt x="1485" y="994"/>
                  </a:lnTo>
                  <a:close/>
                  <a:moveTo>
                    <a:pt x="1579" y="271"/>
                  </a:moveTo>
                  <a:lnTo>
                    <a:pt x="1579" y="271"/>
                  </a:lnTo>
                  <a:lnTo>
                    <a:pt x="1569" y="284"/>
                  </a:lnTo>
                  <a:lnTo>
                    <a:pt x="1561" y="298"/>
                  </a:lnTo>
                  <a:lnTo>
                    <a:pt x="1555" y="312"/>
                  </a:lnTo>
                  <a:lnTo>
                    <a:pt x="1550" y="327"/>
                  </a:lnTo>
                  <a:lnTo>
                    <a:pt x="1544" y="343"/>
                  </a:lnTo>
                  <a:lnTo>
                    <a:pt x="1540" y="358"/>
                  </a:lnTo>
                  <a:lnTo>
                    <a:pt x="1534" y="391"/>
                  </a:lnTo>
                  <a:lnTo>
                    <a:pt x="1534" y="391"/>
                  </a:lnTo>
                  <a:lnTo>
                    <a:pt x="1527" y="433"/>
                  </a:lnTo>
                  <a:lnTo>
                    <a:pt x="1521" y="473"/>
                  </a:lnTo>
                  <a:lnTo>
                    <a:pt x="1519" y="493"/>
                  </a:lnTo>
                  <a:lnTo>
                    <a:pt x="1518" y="513"/>
                  </a:lnTo>
                  <a:lnTo>
                    <a:pt x="1516" y="534"/>
                  </a:lnTo>
                  <a:lnTo>
                    <a:pt x="1518" y="555"/>
                  </a:lnTo>
                  <a:lnTo>
                    <a:pt x="1518" y="555"/>
                  </a:lnTo>
                  <a:lnTo>
                    <a:pt x="1516" y="556"/>
                  </a:lnTo>
                  <a:lnTo>
                    <a:pt x="1515" y="557"/>
                  </a:lnTo>
                  <a:lnTo>
                    <a:pt x="1512" y="558"/>
                  </a:lnTo>
                  <a:lnTo>
                    <a:pt x="1510" y="560"/>
                  </a:lnTo>
                  <a:lnTo>
                    <a:pt x="1509" y="562"/>
                  </a:lnTo>
                  <a:lnTo>
                    <a:pt x="1509" y="564"/>
                  </a:lnTo>
                  <a:lnTo>
                    <a:pt x="1509" y="564"/>
                  </a:lnTo>
                  <a:lnTo>
                    <a:pt x="1518" y="565"/>
                  </a:lnTo>
                  <a:lnTo>
                    <a:pt x="1521" y="565"/>
                  </a:lnTo>
                  <a:lnTo>
                    <a:pt x="1526" y="564"/>
                  </a:lnTo>
                  <a:lnTo>
                    <a:pt x="1526" y="564"/>
                  </a:lnTo>
                  <a:lnTo>
                    <a:pt x="1527" y="529"/>
                  </a:lnTo>
                  <a:lnTo>
                    <a:pt x="1530" y="492"/>
                  </a:lnTo>
                  <a:lnTo>
                    <a:pt x="1536" y="453"/>
                  </a:lnTo>
                  <a:lnTo>
                    <a:pt x="1542" y="414"/>
                  </a:lnTo>
                  <a:lnTo>
                    <a:pt x="1551" y="374"/>
                  </a:lnTo>
                  <a:lnTo>
                    <a:pt x="1560" y="337"/>
                  </a:lnTo>
                  <a:lnTo>
                    <a:pt x="1567" y="320"/>
                  </a:lnTo>
                  <a:lnTo>
                    <a:pt x="1573" y="302"/>
                  </a:lnTo>
                  <a:lnTo>
                    <a:pt x="1580" y="286"/>
                  </a:lnTo>
                  <a:lnTo>
                    <a:pt x="1586" y="271"/>
                  </a:lnTo>
                  <a:lnTo>
                    <a:pt x="1586" y="271"/>
                  </a:lnTo>
                  <a:lnTo>
                    <a:pt x="1579" y="271"/>
                  </a:lnTo>
                  <a:lnTo>
                    <a:pt x="1579" y="271"/>
                  </a:lnTo>
                  <a:close/>
                  <a:moveTo>
                    <a:pt x="1540" y="265"/>
                  </a:moveTo>
                  <a:lnTo>
                    <a:pt x="1540" y="265"/>
                  </a:lnTo>
                  <a:lnTo>
                    <a:pt x="1533" y="280"/>
                  </a:lnTo>
                  <a:lnTo>
                    <a:pt x="1525" y="295"/>
                  </a:lnTo>
                  <a:lnTo>
                    <a:pt x="1519" y="311"/>
                  </a:lnTo>
                  <a:lnTo>
                    <a:pt x="1513" y="328"/>
                  </a:lnTo>
                  <a:lnTo>
                    <a:pt x="1508" y="345"/>
                  </a:lnTo>
                  <a:lnTo>
                    <a:pt x="1503" y="363"/>
                  </a:lnTo>
                  <a:lnTo>
                    <a:pt x="1495" y="401"/>
                  </a:lnTo>
                  <a:lnTo>
                    <a:pt x="1488" y="439"/>
                  </a:lnTo>
                  <a:lnTo>
                    <a:pt x="1482" y="479"/>
                  </a:lnTo>
                  <a:lnTo>
                    <a:pt x="1474" y="557"/>
                  </a:lnTo>
                  <a:lnTo>
                    <a:pt x="1474" y="557"/>
                  </a:lnTo>
                  <a:lnTo>
                    <a:pt x="1479" y="557"/>
                  </a:lnTo>
                  <a:lnTo>
                    <a:pt x="1484" y="559"/>
                  </a:lnTo>
                  <a:lnTo>
                    <a:pt x="1491" y="560"/>
                  </a:lnTo>
                  <a:lnTo>
                    <a:pt x="1500" y="562"/>
                  </a:lnTo>
                  <a:lnTo>
                    <a:pt x="1500" y="562"/>
                  </a:lnTo>
                  <a:lnTo>
                    <a:pt x="1499" y="542"/>
                  </a:lnTo>
                  <a:lnTo>
                    <a:pt x="1499" y="523"/>
                  </a:lnTo>
                  <a:lnTo>
                    <a:pt x="1502" y="505"/>
                  </a:lnTo>
                  <a:lnTo>
                    <a:pt x="1505" y="487"/>
                  </a:lnTo>
                  <a:lnTo>
                    <a:pt x="1512" y="451"/>
                  </a:lnTo>
                  <a:lnTo>
                    <a:pt x="1520" y="419"/>
                  </a:lnTo>
                  <a:lnTo>
                    <a:pt x="1520" y="419"/>
                  </a:lnTo>
                  <a:lnTo>
                    <a:pt x="1526" y="380"/>
                  </a:lnTo>
                  <a:lnTo>
                    <a:pt x="1533" y="342"/>
                  </a:lnTo>
                  <a:lnTo>
                    <a:pt x="1537" y="324"/>
                  </a:lnTo>
                  <a:lnTo>
                    <a:pt x="1542" y="307"/>
                  </a:lnTo>
                  <a:lnTo>
                    <a:pt x="1549" y="290"/>
                  </a:lnTo>
                  <a:lnTo>
                    <a:pt x="1557" y="274"/>
                  </a:lnTo>
                  <a:lnTo>
                    <a:pt x="1557" y="274"/>
                  </a:lnTo>
                  <a:lnTo>
                    <a:pt x="1559" y="274"/>
                  </a:lnTo>
                  <a:lnTo>
                    <a:pt x="1559" y="271"/>
                  </a:lnTo>
                  <a:lnTo>
                    <a:pt x="1559" y="271"/>
                  </a:lnTo>
                  <a:lnTo>
                    <a:pt x="1554" y="271"/>
                  </a:lnTo>
                  <a:lnTo>
                    <a:pt x="1550" y="269"/>
                  </a:lnTo>
                  <a:lnTo>
                    <a:pt x="1545" y="267"/>
                  </a:lnTo>
                  <a:lnTo>
                    <a:pt x="1540" y="265"/>
                  </a:lnTo>
                  <a:lnTo>
                    <a:pt x="1540" y="265"/>
                  </a:lnTo>
                  <a:close/>
                  <a:moveTo>
                    <a:pt x="1383" y="316"/>
                  </a:moveTo>
                  <a:lnTo>
                    <a:pt x="1383" y="316"/>
                  </a:lnTo>
                  <a:lnTo>
                    <a:pt x="1378" y="313"/>
                  </a:lnTo>
                  <a:lnTo>
                    <a:pt x="1375" y="312"/>
                  </a:lnTo>
                  <a:lnTo>
                    <a:pt x="1367" y="312"/>
                  </a:lnTo>
                  <a:lnTo>
                    <a:pt x="1367" y="312"/>
                  </a:lnTo>
                  <a:lnTo>
                    <a:pt x="1349" y="311"/>
                  </a:lnTo>
                  <a:lnTo>
                    <a:pt x="1332" y="312"/>
                  </a:lnTo>
                  <a:lnTo>
                    <a:pt x="1298" y="315"/>
                  </a:lnTo>
                  <a:lnTo>
                    <a:pt x="1262" y="321"/>
                  </a:lnTo>
                  <a:lnTo>
                    <a:pt x="1225" y="324"/>
                  </a:lnTo>
                  <a:lnTo>
                    <a:pt x="1225" y="324"/>
                  </a:lnTo>
                  <a:lnTo>
                    <a:pt x="1207" y="326"/>
                  </a:lnTo>
                  <a:lnTo>
                    <a:pt x="1189" y="330"/>
                  </a:lnTo>
                  <a:lnTo>
                    <a:pt x="1172" y="333"/>
                  </a:lnTo>
                  <a:lnTo>
                    <a:pt x="1155" y="337"/>
                  </a:lnTo>
                  <a:lnTo>
                    <a:pt x="1155" y="337"/>
                  </a:lnTo>
                  <a:lnTo>
                    <a:pt x="1137" y="340"/>
                  </a:lnTo>
                  <a:lnTo>
                    <a:pt x="1125" y="342"/>
                  </a:lnTo>
                  <a:lnTo>
                    <a:pt x="1113" y="345"/>
                  </a:lnTo>
                  <a:lnTo>
                    <a:pt x="1102" y="347"/>
                  </a:lnTo>
                  <a:lnTo>
                    <a:pt x="1102" y="347"/>
                  </a:lnTo>
                  <a:lnTo>
                    <a:pt x="1086" y="350"/>
                  </a:lnTo>
                  <a:lnTo>
                    <a:pt x="1069" y="351"/>
                  </a:lnTo>
                  <a:lnTo>
                    <a:pt x="1039" y="354"/>
                  </a:lnTo>
                  <a:lnTo>
                    <a:pt x="1039" y="354"/>
                  </a:lnTo>
                  <a:lnTo>
                    <a:pt x="1023" y="356"/>
                  </a:lnTo>
                  <a:lnTo>
                    <a:pt x="1006" y="359"/>
                  </a:lnTo>
                  <a:lnTo>
                    <a:pt x="974" y="368"/>
                  </a:lnTo>
                  <a:lnTo>
                    <a:pt x="942" y="377"/>
                  </a:lnTo>
                  <a:lnTo>
                    <a:pt x="925" y="382"/>
                  </a:lnTo>
                  <a:lnTo>
                    <a:pt x="908" y="385"/>
                  </a:lnTo>
                  <a:lnTo>
                    <a:pt x="908" y="385"/>
                  </a:lnTo>
                  <a:lnTo>
                    <a:pt x="891" y="388"/>
                  </a:lnTo>
                  <a:lnTo>
                    <a:pt x="873" y="390"/>
                  </a:lnTo>
                  <a:lnTo>
                    <a:pt x="838" y="393"/>
                  </a:lnTo>
                  <a:lnTo>
                    <a:pt x="838" y="393"/>
                  </a:lnTo>
                  <a:lnTo>
                    <a:pt x="818" y="397"/>
                  </a:lnTo>
                  <a:lnTo>
                    <a:pt x="799" y="401"/>
                  </a:lnTo>
                  <a:lnTo>
                    <a:pt x="780" y="404"/>
                  </a:lnTo>
                  <a:lnTo>
                    <a:pt x="770" y="404"/>
                  </a:lnTo>
                  <a:lnTo>
                    <a:pt x="760" y="404"/>
                  </a:lnTo>
                  <a:lnTo>
                    <a:pt x="760" y="404"/>
                  </a:lnTo>
                  <a:lnTo>
                    <a:pt x="737" y="412"/>
                  </a:lnTo>
                  <a:lnTo>
                    <a:pt x="712" y="417"/>
                  </a:lnTo>
                  <a:lnTo>
                    <a:pt x="689" y="421"/>
                  </a:lnTo>
                  <a:lnTo>
                    <a:pt x="665" y="424"/>
                  </a:lnTo>
                  <a:lnTo>
                    <a:pt x="665" y="424"/>
                  </a:lnTo>
                  <a:lnTo>
                    <a:pt x="642" y="428"/>
                  </a:lnTo>
                  <a:lnTo>
                    <a:pt x="619" y="430"/>
                  </a:lnTo>
                  <a:lnTo>
                    <a:pt x="576" y="432"/>
                  </a:lnTo>
                  <a:lnTo>
                    <a:pt x="556" y="433"/>
                  </a:lnTo>
                  <a:lnTo>
                    <a:pt x="536" y="434"/>
                  </a:lnTo>
                  <a:lnTo>
                    <a:pt x="518" y="437"/>
                  </a:lnTo>
                  <a:lnTo>
                    <a:pt x="499" y="442"/>
                  </a:lnTo>
                  <a:lnTo>
                    <a:pt x="499" y="442"/>
                  </a:lnTo>
                  <a:lnTo>
                    <a:pt x="497" y="447"/>
                  </a:lnTo>
                  <a:lnTo>
                    <a:pt x="496" y="454"/>
                  </a:lnTo>
                  <a:lnTo>
                    <a:pt x="495" y="461"/>
                  </a:lnTo>
                  <a:lnTo>
                    <a:pt x="493" y="467"/>
                  </a:lnTo>
                  <a:lnTo>
                    <a:pt x="493" y="467"/>
                  </a:lnTo>
                  <a:lnTo>
                    <a:pt x="496" y="469"/>
                  </a:lnTo>
                  <a:lnTo>
                    <a:pt x="500" y="471"/>
                  </a:lnTo>
                  <a:lnTo>
                    <a:pt x="508" y="473"/>
                  </a:lnTo>
                  <a:lnTo>
                    <a:pt x="514" y="474"/>
                  </a:lnTo>
                  <a:lnTo>
                    <a:pt x="518" y="475"/>
                  </a:lnTo>
                  <a:lnTo>
                    <a:pt x="521" y="477"/>
                  </a:lnTo>
                  <a:lnTo>
                    <a:pt x="521" y="477"/>
                  </a:lnTo>
                  <a:lnTo>
                    <a:pt x="563" y="471"/>
                  </a:lnTo>
                  <a:lnTo>
                    <a:pt x="602" y="465"/>
                  </a:lnTo>
                  <a:lnTo>
                    <a:pt x="642" y="461"/>
                  </a:lnTo>
                  <a:lnTo>
                    <a:pt x="688" y="459"/>
                  </a:lnTo>
                  <a:lnTo>
                    <a:pt x="688" y="459"/>
                  </a:lnTo>
                  <a:lnTo>
                    <a:pt x="712" y="457"/>
                  </a:lnTo>
                  <a:lnTo>
                    <a:pt x="734" y="454"/>
                  </a:lnTo>
                  <a:lnTo>
                    <a:pt x="754" y="450"/>
                  </a:lnTo>
                  <a:lnTo>
                    <a:pt x="772" y="446"/>
                  </a:lnTo>
                  <a:lnTo>
                    <a:pt x="808" y="437"/>
                  </a:lnTo>
                  <a:lnTo>
                    <a:pt x="826" y="433"/>
                  </a:lnTo>
                  <a:lnTo>
                    <a:pt x="844" y="429"/>
                  </a:lnTo>
                  <a:lnTo>
                    <a:pt x="844" y="429"/>
                  </a:lnTo>
                  <a:lnTo>
                    <a:pt x="868" y="426"/>
                  </a:lnTo>
                  <a:lnTo>
                    <a:pt x="891" y="423"/>
                  </a:lnTo>
                  <a:lnTo>
                    <a:pt x="915" y="420"/>
                  </a:lnTo>
                  <a:lnTo>
                    <a:pt x="938" y="417"/>
                  </a:lnTo>
                  <a:lnTo>
                    <a:pt x="938" y="417"/>
                  </a:lnTo>
                  <a:lnTo>
                    <a:pt x="1040" y="394"/>
                  </a:lnTo>
                  <a:lnTo>
                    <a:pt x="1091" y="384"/>
                  </a:lnTo>
                  <a:lnTo>
                    <a:pt x="1145" y="374"/>
                  </a:lnTo>
                  <a:lnTo>
                    <a:pt x="1197" y="366"/>
                  </a:lnTo>
                  <a:lnTo>
                    <a:pt x="1251" y="359"/>
                  </a:lnTo>
                  <a:lnTo>
                    <a:pt x="1303" y="354"/>
                  </a:lnTo>
                  <a:lnTo>
                    <a:pt x="1356" y="352"/>
                  </a:lnTo>
                  <a:lnTo>
                    <a:pt x="1356" y="352"/>
                  </a:lnTo>
                  <a:lnTo>
                    <a:pt x="1378" y="351"/>
                  </a:lnTo>
                  <a:lnTo>
                    <a:pt x="1400" y="350"/>
                  </a:lnTo>
                  <a:lnTo>
                    <a:pt x="1409" y="348"/>
                  </a:lnTo>
                  <a:lnTo>
                    <a:pt x="1420" y="346"/>
                  </a:lnTo>
                  <a:lnTo>
                    <a:pt x="1430" y="343"/>
                  </a:lnTo>
                  <a:lnTo>
                    <a:pt x="1439" y="339"/>
                  </a:lnTo>
                  <a:lnTo>
                    <a:pt x="1439" y="339"/>
                  </a:lnTo>
                  <a:lnTo>
                    <a:pt x="1439" y="333"/>
                  </a:lnTo>
                  <a:lnTo>
                    <a:pt x="1438" y="328"/>
                  </a:lnTo>
                  <a:lnTo>
                    <a:pt x="1437" y="324"/>
                  </a:lnTo>
                  <a:lnTo>
                    <a:pt x="1435" y="321"/>
                  </a:lnTo>
                  <a:lnTo>
                    <a:pt x="1432" y="317"/>
                  </a:lnTo>
                  <a:lnTo>
                    <a:pt x="1428" y="316"/>
                  </a:lnTo>
                  <a:lnTo>
                    <a:pt x="1420" y="313"/>
                  </a:lnTo>
                  <a:lnTo>
                    <a:pt x="1410" y="313"/>
                  </a:lnTo>
                  <a:lnTo>
                    <a:pt x="1401" y="313"/>
                  </a:lnTo>
                  <a:lnTo>
                    <a:pt x="1383" y="316"/>
                  </a:lnTo>
                  <a:lnTo>
                    <a:pt x="1383" y="316"/>
                  </a:lnTo>
                  <a:close/>
                  <a:moveTo>
                    <a:pt x="1410" y="1006"/>
                  </a:moveTo>
                  <a:lnTo>
                    <a:pt x="1410" y="1006"/>
                  </a:lnTo>
                  <a:lnTo>
                    <a:pt x="1398" y="996"/>
                  </a:lnTo>
                  <a:lnTo>
                    <a:pt x="1385" y="988"/>
                  </a:lnTo>
                  <a:lnTo>
                    <a:pt x="1358" y="972"/>
                  </a:lnTo>
                  <a:lnTo>
                    <a:pt x="1301" y="942"/>
                  </a:lnTo>
                  <a:lnTo>
                    <a:pt x="1301" y="942"/>
                  </a:lnTo>
                  <a:lnTo>
                    <a:pt x="1272" y="925"/>
                  </a:lnTo>
                  <a:lnTo>
                    <a:pt x="1243" y="906"/>
                  </a:lnTo>
                  <a:lnTo>
                    <a:pt x="1188" y="870"/>
                  </a:lnTo>
                  <a:lnTo>
                    <a:pt x="1188" y="870"/>
                  </a:lnTo>
                  <a:lnTo>
                    <a:pt x="1172" y="859"/>
                  </a:lnTo>
                  <a:lnTo>
                    <a:pt x="1155" y="847"/>
                  </a:lnTo>
                  <a:lnTo>
                    <a:pt x="1146" y="843"/>
                  </a:lnTo>
                  <a:lnTo>
                    <a:pt x="1136" y="839"/>
                  </a:lnTo>
                  <a:lnTo>
                    <a:pt x="1127" y="836"/>
                  </a:lnTo>
                  <a:lnTo>
                    <a:pt x="1116" y="835"/>
                  </a:lnTo>
                  <a:lnTo>
                    <a:pt x="1116" y="835"/>
                  </a:lnTo>
                  <a:lnTo>
                    <a:pt x="1118" y="839"/>
                  </a:lnTo>
                  <a:lnTo>
                    <a:pt x="1119" y="844"/>
                  </a:lnTo>
                  <a:lnTo>
                    <a:pt x="1120" y="848"/>
                  </a:lnTo>
                  <a:lnTo>
                    <a:pt x="1120" y="855"/>
                  </a:lnTo>
                  <a:lnTo>
                    <a:pt x="1120" y="855"/>
                  </a:lnTo>
                  <a:lnTo>
                    <a:pt x="1129" y="857"/>
                  </a:lnTo>
                  <a:lnTo>
                    <a:pt x="1135" y="860"/>
                  </a:lnTo>
                  <a:lnTo>
                    <a:pt x="1142" y="865"/>
                  </a:lnTo>
                  <a:lnTo>
                    <a:pt x="1147" y="870"/>
                  </a:lnTo>
                  <a:lnTo>
                    <a:pt x="1154" y="874"/>
                  </a:lnTo>
                  <a:lnTo>
                    <a:pt x="1160" y="877"/>
                  </a:lnTo>
                  <a:lnTo>
                    <a:pt x="1166" y="881"/>
                  </a:lnTo>
                  <a:lnTo>
                    <a:pt x="1175" y="883"/>
                  </a:lnTo>
                  <a:lnTo>
                    <a:pt x="1175" y="883"/>
                  </a:lnTo>
                  <a:lnTo>
                    <a:pt x="1179" y="889"/>
                  </a:lnTo>
                  <a:lnTo>
                    <a:pt x="1185" y="896"/>
                  </a:lnTo>
                  <a:lnTo>
                    <a:pt x="1191" y="900"/>
                  </a:lnTo>
                  <a:lnTo>
                    <a:pt x="1198" y="904"/>
                  </a:lnTo>
                  <a:lnTo>
                    <a:pt x="1213" y="910"/>
                  </a:lnTo>
                  <a:lnTo>
                    <a:pt x="1227" y="914"/>
                  </a:lnTo>
                  <a:lnTo>
                    <a:pt x="1227" y="914"/>
                  </a:lnTo>
                  <a:lnTo>
                    <a:pt x="1234" y="921"/>
                  </a:lnTo>
                  <a:lnTo>
                    <a:pt x="1241" y="928"/>
                  </a:lnTo>
                  <a:lnTo>
                    <a:pt x="1250" y="934"/>
                  </a:lnTo>
                  <a:lnTo>
                    <a:pt x="1258" y="941"/>
                  </a:lnTo>
                  <a:lnTo>
                    <a:pt x="1279" y="953"/>
                  </a:lnTo>
                  <a:lnTo>
                    <a:pt x="1299" y="965"/>
                  </a:lnTo>
                  <a:lnTo>
                    <a:pt x="1321" y="977"/>
                  </a:lnTo>
                  <a:lnTo>
                    <a:pt x="1341" y="989"/>
                  </a:lnTo>
                  <a:lnTo>
                    <a:pt x="1349" y="995"/>
                  </a:lnTo>
                  <a:lnTo>
                    <a:pt x="1358" y="1003"/>
                  </a:lnTo>
                  <a:lnTo>
                    <a:pt x="1366" y="1009"/>
                  </a:lnTo>
                  <a:lnTo>
                    <a:pt x="1373" y="1017"/>
                  </a:lnTo>
                  <a:lnTo>
                    <a:pt x="1373" y="1017"/>
                  </a:lnTo>
                  <a:lnTo>
                    <a:pt x="1377" y="1024"/>
                  </a:lnTo>
                  <a:lnTo>
                    <a:pt x="1381" y="1032"/>
                  </a:lnTo>
                  <a:lnTo>
                    <a:pt x="1382" y="1040"/>
                  </a:lnTo>
                  <a:lnTo>
                    <a:pt x="1383" y="1050"/>
                  </a:lnTo>
                  <a:lnTo>
                    <a:pt x="1384" y="1070"/>
                  </a:lnTo>
                  <a:lnTo>
                    <a:pt x="1383" y="1090"/>
                  </a:lnTo>
                  <a:lnTo>
                    <a:pt x="1383" y="1090"/>
                  </a:lnTo>
                  <a:lnTo>
                    <a:pt x="1382" y="1127"/>
                  </a:lnTo>
                  <a:lnTo>
                    <a:pt x="1379" y="1161"/>
                  </a:lnTo>
                  <a:lnTo>
                    <a:pt x="1376" y="1198"/>
                  </a:lnTo>
                  <a:lnTo>
                    <a:pt x="1374" y="1235"/>
                  </a:lnTo>
                  <a:lnTo>
                    <a:pt x="1374" y="1235"/>
                  </a:lnTo>
                  <a:lnTo>
                    <a:pt x="1377" y="1241"/>
                  </a:lnTo>
                  <a:lnTo>
                    <a:pt x="1379" y="1248"/>
                  </a:lnTo>
                  <a:lnTo>
                    <a:pt x="1379" y="1255"/>
                  </a:lnTo>
                  <a:lnTo>
                    <a:pt x="1379" y="1263"/>
                  </a:lnTo>
                  <a:lnTo>
                    <a:pt x="1378" y="1279"/>
                  </a:lnTo>
                  <a:lnTo>
                    <a:pt x="1376" y="1294"/>
                  </a:lnTo>
                  <a:lnTo>
                    <a:pt x="1376" y="1294"/>
                  </a:lnTo>
                  <a:lnTo>
                    <a:pt x="1375" y="1330"/>
                  </a:lnTo>
                  <a:lnTo>
                    <a:pt x="1375" y="1368"/>
                  </a:lnTo>
                  <a:lnTo>
                    <a:pt x="1373" y="1405"/>
                  </a:lnTo>
                  <a:lnTo>
                    <a:pt x="1371" y="1443"/>
                  </a:lnTo>
                  <a:lnTo>
                    <a:pt x="1371" y="1443"/>
                  </a:lnTo>
                  <a:lnTo>
                    <a:pt x="1368" y="1459"/>
                  </a:lnTo>
                  <a:lnTo>
                    <a:pt x="1367" y="1467"/>
                  </a:lnTo>
                  <a:lnTo>
                    <a:pt x="1367" y="1476"/>
                  </a:lnTo>
                  <a:lnTo>
                    <a:pt x="1367" y="1483"/>
                  </a:lnTo>
                  <a:lnTo>
                    <a:pt x="1369" y="1490"/>
                  </a:lnTo>
                  <a:lnTo>
                    <a:pt x="1371" y="1493"/>
                  </a:lnTo>
                  <a:lnTo>
                    <a:pt x="1374" y="1495"/>
                  </a:lnTo>
                  <a:lnTo>
                    <a:pt x="1377" y="1497"/>
                  </a:lnTo>
                  <a:lnTo>
                    <a:pt x="1381" y="1499"/>
                  </a:lnTo>
                  <a:lnTo>
                    <a:pt x="1381" y="1499"/>
                  </a:lnTo>
                  <a:lnTo>
                    <a:pt x="1389" y="1386"/>
                  </a:lnTo>
                  <a:lnTo>
                    <a:pt x="1397" y="1269"/>
                  </a:lnTo>
                  <a:lnTo>
                    <a:pt x="1400" y="1210"/>
                  </a:lnTo>
                  <a:lnTo>
                    <a:pt x="1402" y="1151"/>
                  </a:lnTo>
                  <a:lnTo>
                    <a:pt x="1403" y="1095"/>
                  </a:lnTo>
                  <a:lnTo>
                    <a:pt x="1402" y="1038"/>
                  </a:lnTo>
                  <a:lnTo>
                    <a:pt x="1402" y="1038"/>
                  </a:lnTo>
                  <a:lnTo>
                    <a:pt x="1405" y="1032"/>
                  </a:lnTo>
                  <a:lnTo>
                    <a:pt x="1408" y="1024"/>
                  </a:lnTo>
                  <a:lnTo>
                    <a:pt x="1410" y="1020"/>
                  </a:lnTo>
                  <a:lnTo>
                    <a:pt x="1413" y="1017"/>
                  </a:lnTo>
                  <a:lnTo>
                    <a:pt x="1415" y="1014"/>
                  </a:lnTo>
                  <a:lnTo>
                    <a:pt x="1419" y="1012"/>
                  </a:lnTo>
                  <a:lnTo>
                    <a:pt x="1419" y="1012"/>
                  </a:lnTo>
                  <a:lnTo>
                    <a:pt x="1420" y="1012"/>
                  </a:lnTo>
                  <a:lnTo>
                    <a:pt x="1421" y="1010"/>
                  </a:lnTo>
                  <a:lnTo>
                    <a:pt x="1421" y="1010"/>
                  </a:lnTo>
                  <a:lnTo>
                    <a:pt x="1418" y="1009"/>
                  </a:lnTo>
                  <a:lnTo>
                    <a:pt x="1415" y="1008"/>
                  </a:lnTo>
                  <a:lnTo>
                    <a:pt x="1413" y="1007"/>
                  </a:lnTo>
                  <a:lnTo>
                    <a:pt x="1410" y="1006"/>
                  </a:lnTo>
                  <a:lnTo>
                    <a:pt x="1410" y="1006"/>
                  </a:lnTo>
                  <a:close/>
                  <a:moveTo>
                    <a:pt x="1269" y="278"/>
                  </a:moveTo>
                  <a:lnTo>
                    <a:pt x="1269" y="278"/>
                  </a:lnTo>
                  <a:lnTo>
                    <a:pt x="1254" y="270"/>
                  </a:lnTo>
                  <a:lnTo>
                    <a:pt x="1238" y="264"/>
                  </a:lnTo>
                  <a:lnTo>
                    <a:pt x="1206" y="253"/>
                  </a:lnTo>
                  <a:lnTo>
                    <a:pt x="1173" y="242"/>
                  </a:lnTo>
                  <a:lnTo>
                    <a:pt x="1140" y="232"/>
                  </a:lnTo>
                  <a:lnTo>
                    <a:pt x="1140" y="232"/>
                  </a:lnTo>
                  <a:lnTo>
                    <a:pt x="1106" y="220"/>
                  </a:lnTo>
                  <a:lnTo>
                    <a:pt x="1074" y="207"/>
                  </a:lnTo>
                  <a:lnTo>
                    <a:pt x="1042" y="196"/>
                  </a:lnTo>
                  <a:lnTo>
                    <a:pt x="1009" y="186"/>
                  </a:lnTo>
                  <a:lnTo>
                    <a:pt x="1009" y="186"/>
                  </a:lnTo>
                  <a:lnTo>
                    <a:pt x="1003" y="179"/>
                  </a:lnTo>
                  <a:lnTo>
                    <a:pt x="995" y="175"/>
                  </a:lnTo>
                  <a:lnTo>
                    <a:pt x="988" y="173"/>
                  </a:lnTo>
                  <a:lnTo>
                    <a:pt x="979" y="171"/>
                  </a:lnTo>
                  <a:lnTo>
                    <a:pt x="961" y="168"/>
                  </a:lnTo>
                  <a:lnTo>
                    <a:pt x="952" y="165"/>
                  </a:lnTo>
                  <a:lnTo>
                    <a:pt x="945" y="162"/>
                  </a:lnTo>
                  <a:lnTo>
                    <a:pt x="945" y="162"/>
                  </a:lnTo>
                  <a:lnTo>
                    <a:pt x="937" y="158"/>
                  </a:lnTo>
                  <a:lnTo>
                    <a:pt x="931" y="153"/>
                  </a:lnTo>
                  <a:lnTo>
                    <a:pt x="923" y="146"/>
                  </a:lnTo>
                  <a:lnTo>
                    <a:pt x="917" y="142"/>
                  </a:lnTo>
                  <a:lnTo>
                    <a:pt x="917" y="142"/>
                  </a:lnTo>
                  <a:lnTo>
                    <a:pt x="907" y="138"/>
                  </a:lnTo>
                  <a:lnTo>
                    <a:pt x="897" y="133"/>
                  </a:lnTo>
                  <a:lnTo>
                    <a:pt x="876" y="127"/>
                  </a:lnTo>
                  <a:lnTo>
                    <a:pt x="855" y="121"/>
                  </a:lnTo>
                  <a:lnTo>
                    <a:pt x="833" y="114"/>
                  </a:lnTo>
                  <a:lnTo>
                    <a:pt x="833" y="114"/>
                  </a:lnTo>
                  <a:lnTo>
                    <a:pt x="828" y="112"/>
                  </a:lnTo>
                  <a:lnTo>
                    <a:pt x="823" y="109"/>
                  </a:lnTo>
                  <a:lnTo>
                    <a:pt x="812" y="104"/>
                  </a:lnTo>
                  <a:lnTo>
                    <a:pt x="812" y="104"/>
                  </a:lnTo>
                  <a:lnTo>
                    <a:pt x="806" y="102"/>
                  </a:lnTo>
                  <a:lnTo>
                    <a:pt x="799" y="100"/>
                  </a:lnTo>
                  <a:lnTo>
                    <a:pt x="792" y="99"/>
                  </a:lnTo>
                  <a:lnTo>
                    <a:pt x="785" y="98"/>
                  </a:lnTo>
                  <a:lnTo>
                    <a:pt x="785" y="98"/>
                  </a:lnTo>
                  <a:lnTo>
                    <a:pt x="778" y="95"/>
                  </a:lnTo>
                  <a:lnTo>
                    <a:pt x="772" y="91"/>
                  </a:lnTo>
                  <a:lnTo>
                    <a:pt x="762" y="85"/>
                  </a:lnTo>
                  <a:lnTo>
                    <a:pt x="752" y="78"/>
                  </a:lnTo>
                  <a:lnTo>
                    <a:pt x="747" y="74"/>
                  </a:lnTo>
                  <a:lnTo>
                    <a:pt x="740" y="72"/>
                  </a:lnTo>
                  <a:lnTo>
                    <a:pt x="740" y="72"/>
                  </a:lnTo>
                  <a:lnTo>
                    <a:pt x="728" y="70"/>
                  </a:lnTo>
                  <a:lnTo>
                    <a:pt x="717" y="69"/>
                  </a:lnTo>
                  <a:lnTo>
                    <a:pt x="706" y="70"/>
                  </a:lnTo>
                  <a:lnTo>
                    <a:pt x="694" y="72"/>
                  </a:lnTo>
                  <a:lnTo>
                    <a:pt x="672" y="79"/>
                  </a:lnTo>
                  <a:lnTo>
                    <a:pt x="660" y="81"/>
                  </a:lnTo>
                  <a:lnTo>
                    <a:pt x="648" y="83"/>
                  </a:lnTo>
                  <a:lnTo>
                    <a:pt x="648" y="83"/>
                  </a:lnTo>
                  <a:lnTo>
                    <a:pt x="632" y="83"/>
                  </a:lnTo>
                  <a:lnTo>
                    <a:pt x="615" y="83"/>
                  </a:lnTo>
                  <a:lnTo>
                    <a:pt x="598" y="82"/>
                  </a:lnTo>
                  <a:lnTo>
                    <a:pt x="582" y="83"/>
                  </a:lnTo>
                  <a:lnTo>
                    <a:pt x="582" y="83"/>
                  </a:lnTo>
                  <a:lnTo>
                    <a:pt x="564" y="85"/>
                  </a:lnTo>
                  <a:lnTo>
                    <a:pt x="545" y="88"/>
                  </a:lnTo>
                  <a:lnTo>
                    <a:pt x="528" y="91"/>
                  </a:lnTo>
                  <a:lnTo>
                    <a:pt x="510" y="94"/>
                  </a:lnTo>
                  <a:lnTo>
                    <a:pt x="510" y="94"/>
                  </a:lnTo>
                  <a:lnTo>
                    <a:pt x="457" y="97"/>
                  </a:lnTo>
                  <a:lnTo>
                    <a:pt x="404" y="100"/>
                  </a:lnTo>
                  <a:lnTo>
                    <a:pt x="377" y="102"/>
                  </a:lnTo>
                  <a:lnTo>
                    <a:pt x="351" y="104"/>
                  </a:lnTo>
                  <a:lnTo>
                    <a:pt x="324" y="108"/>
                  </a:lnTo>
                  <a:lnTo>
                    <a:pt x="298" y="112"/>
                  </a:lnTo>
                  <a:lnTo>
                    <a:pt x="298" y="112"/>
                  </a:lnTo>
                  <a:lnTo>
                    <a:pt x="268" y="111"/>
                  </a:lnTo>
                  <a:lnTo>
                    <a:pt x="238" y="112"/>
                  </a:lnTo>
                  <a:lnTo>
                    <a:pt x="209" y="113"/>
                  </a:lnTo>
                  <a:lnTo>
                    <a:pt x="180" y="114"/>
                  </a:lnTo>
                  <a:lnTo>
                    <a:pt x="125" y="119"/>
                  </a:lnTo>
                  <a:lnTo>
                    <a:pt x="69" y="125"/>
                  </a:lnTo>
                  <a:lnTo>
                    <a:pt x="69" y="125"/>
                  </a:lnTo>
                  <a:lnTo>
                    <a:pt x="90" y="136"/>
                  </a:lnTo>
                  <a:lnTo>
                    <a:pt x="111" y="148"/>
                  </a:lnTo>
                  <a:lnTo>
                    <a:pt x="130" y="162"/>
                  </a:lnTo>
                  <a:lnTo>
                    <a:pt x="148" y="176"/>
                  </a:lnTo>
                  <a:lnTo>
                    <a:pt x="166" y="190"/>
                  </a:lnTo>
                  <a:lnTo>
                    <a:pt x="186" y="204"/>
                  </a:lnTo>
                  <a:lnTo>
                    <a:pt x="206" y="216"/>
                  </a:lnTo>
                  <a:lnTo>
                    <a:pt x="226" y="227"/>
                  </a:lnTo>
                  <a:lnTo>
                    <a:pt x="226" y="227"/>
                  </a:lnTo>
                  <a:lnTo>
                    <a:pt x="227" y="231"/>
                  </a:lnTo>
                  <a:lnTo>
                    <a:pt x="230" y="233"/>
                  </a:lnTo>
                  <a:lnTo>
                    <a:pt x="234" y="236"/>
                  </a:lnTo>
                  <a:lnTo>
                    <a:pt x="238" y="240"/>
                  </a:lnTo>
                  <a:lnTo>
                    <a:pt x="240" y="242"/>
                  </a:lnTo>
                  <a:lnTo>
                    <a:pt x="241" y="245"/>
                  </a:lnTo>
                  <a:lnTo>
                    <a:pt x="241" y="245"/>
                  </a:lnTo>
                  <a:lnTo>
                    <a:pt x="256" y="252"/>
                  </a:lnTo>
                  <a:lnTo>
                    <a:pt x="270" y="261"/>
                  </a:lnTo>
                  <a:lnTo>
                    <a:pt x="283" y="270"/>
                  </a:lnTo>
                  <a:lnTo>
                    <a:pt x="296" y="281"/>
                  </a:lnTo>
                  <a:lnTo>
                    <a:pt x="309" y="291"/>
                  </a:lnTo>
                  <a:lnTo>
                    <a:pt x="323" y="300"/>
                  </a:lnTo>
                  <a:lnTo>
                    <a:pt x="338" y="308"/>
                  </a:lnTo>
                  <a:lnTo>
                    <a:pt x="346" y="311"/>
                  </a:lnTo>
                  <a:lnTo>
                    <a:pt x="355" y="314"/>
                  </a:lnTo>
                  <a:lnTo>
                    <a:pt x="355" y="314"/>
                  </a:lnTo>
                  <a:lnTo>
                    <a:pt x="390" y="340"/>
                  </a:lnTo>
                  <a:lnTo>
                    <a:pt x="427" y="366"/>
                  </a:lnTo>
                  <a:lnTo>
                    <a:pt x="445" y="378"/>
                  </a:lnTo>
                  <a:lnTo>
                    <a:pt x="464" y="389"/>
                  </a:lnTo>
                  <a:lnTo>
                    <a:pt x="484" y="401"/>
                  </a:lnTo>
                  <a:lnTo>
                    <a:pt x="506" y="411"/>
                  </a:lnTo>
                  <a:lnTo>
                    <a:pt x="506" y="411"/>
                  </a:lnTo>
                  <a:lnTo>
                    <a:pt x="511" y="415"/>
                  </a:lnTo>
                  <a:lnTo>
                    <a:pt x="513" y="418"/>
                  </a:lnTo>
                  <a:lnTo>
                    <a:pt x="514" y="422"/>
                  </a:lnTo>
                  <a:lnTo>
                    <a:pt x="514" y="422"/>
                  </a:lnTo>
                  <a:lnTo>
                    <a:pt x="539" y="418"/>
                  </a:lnTo>
                  <a:lnTo>
                    <a:pt x="564" y="415"/>
                  </a:lnTo>
                  <a:lnTo>
                    <a:pt x="616" y="411"/>
                  </a:lnTo>
                  <a:lnTo>
                    <a:pt x="669" y="405"/>
                  </a:lnTo>
                  <a:lnTo>
                    <a:pt x="695" y="402"/>
                  </a:lnTo>
                  <a:lnTo>
                    <a:pt x="722" y="398"/>
                  </a:lnTo>
                  <a:lnTo>
                    <a:pt x="722" y="398"/>
                  </a:lnTo>
                  <a:lnTo>
                    <a:pt x="741" y="391"/>
                  </a:lnTo>
                  <a:lnTo>
                    <a:pt x="761" y="387"/>
                  </a:lnTo>
                  <a:lnTo>
                    <a:pt x="781" y="383"/>
                  </a:lnTo>
                  <a:lnTo>
                    <a:pt x="803" y="378"/>
                  </a:lnTo>
                  <a:lnTo>
                    <a:pt x="803" y="378"/>
                  </a:lnTo>
                  <a:lnTo>
                    <a:pt x="819" y="377"/>
                  </a:lnTo>
                  <a:lnTo>
                    <a:pt x="836" y="376"/>
                  </a:lnTo>
                  <a:lnTo>
                    <a:pt x="853" y="376"/>
                  </a:lnTo>
                  <a:lnTo>
                    <a:pt x="869" y="374"/>
                  </a:lnTo>
                  <a:lnTo>
                    <a:pt x="869" y="374"/>
                  </a:lnTo>
                  <a:lnTo>
                    <a:pt x="872" y="373"/>
                  </a:lnTo>
                  <a:lnTo>
                    <a:pt x="874" y="372"/>
                  </a:lnTo>
                  <a:lnTo>
                    <a:pt x="877" y="370"/>
                  </a:lnTo>
                  <a:lnTo>
                    <a:pt x="882" y="369"/>
                  </a:lnTo>
                  <a:lnTo>
                    <a:pt x="882" y="369"/>
                  </a:lnTo>
                  <a:lnTo>
                    <a:pt x="913" y="361"/>
                  </a:lnTo>
                  <a:lnTo>
                    <a:pt x="946" y="353"/>
                  </a:lnTo>
                  <a:lnTo>
                    <a:pt x="977" y="345"/>
                  </a:lnTo>
                  <a:lnTo>
                    <a:pt x="1007" y="339"/>
                  </a:lnTo>
                  <a:lnTo>
                    <a:pt x="1007" y="339"/>
                  </a:lnTo>
                  <a:lnTo>
                    <a:pt x="1063" y="330"/>
                  </a:lnTo>
                  <a:lnTo>
                    <a:pt x="1110" y="324"/>
                  </a:lnTo>
                  <a:lnTo>
                    <a:pt x="1110" y="324"/>
                  </a:lnTo>
                  <a:lnTo>
                    <a:pt x="1154" y="318"/>
                  </a:lnTo>
                  <a:lnTo>
                    <a:pt x="1196" y="311"/>
                  </a:lnTo>
                  <a:lnTo>
                    <a:pt x="1238" y="301"/>
                  </a:lnTo>
                  <a:lnTo>
                    <a:pt x="1278" y="291"/>
                  </a:lnTo>
                  <a:lnTo>
                    <a:pt x="1278" y="291"/>
                  </a:lnTo>
                  <a:lnTo>
                    <a:pt x="1282" y="293"/>
                  </a:lnTo>
                  <a:lnTo>
                    <a:pt x="1286" y="294"/>
                  </a:lnTo>
                  <a:lnTo>
                    <a:pt x="1292" y="295"/>
                  </a:lnTo>
                  <a:lnTo>
                    <a:pt x="1297" y="295"/>
                  </a:lnTo>
                  <a:lnTo>
                    <a:pt x="1308" y="294"/>
                  </a:lnTo>
                  <a:lnTo>
                    <a:pt x="1316" y="291"/>
                  </a:lnTo>
                  <a:lnTo>
                    <a:pt x="1316" y="291"/>
                  </a:lnTo>
                  <a:lnTo>
                    <a:pt x="1295" y="282"/>
                  </a:lnTo>
                  <a:lnTo>
                    <a:pt x="1283" y="279"/>
                  </a:lnTo>
                  <a:lnTo>
                    <a:pt x="1277" y="278"/>
                  </a:lnTo>
                  <a:lnTo>
                    <a:pt x="1269" y="278"/>
                  </a:lnTo>
                  <a:lnTo>
                    <a:pt x="1269" y="278"/>
                  </a:lnTo>
                  <a:close/>
                  <a:moveTo>
                    <a:pt x="495" y="536"/>
                  </a:moveTo>
                  <a:lnTo>
                    <a:pt x="495" y="536"/>
                  </a:lnTo>
                  <a:lnTo>
                    <a:pt x="496" y="545"/>
                  </a:lnTo>
                  <a:lnTo>
                    <a:pt x="496" y="556"/>
                  </a:lnTo>
                  <a:lnTo>
                    <a:pt x="495" y="578"/>
                  </a:lnTo>
                  <a:lnTo>
                    <a:pt x="491" y="626"/>
                  </a:lnTo>
                  <a:lnTo>
                    <a:pt x="489" y="651"/>
                  </a:lnTo>
                  <a:lnTo>
                    <a:pt x="490" y="677"/>
                  </a:lnTo>
                  <a:lnTo>
                    <a:pt x="491" y="690"/>
                  </a:lnTo>
                  <a:lnTo>
                    <a:pt x="493" y="703"/>
                  </a:lnTo>
                  <a:lnTo>
                    <a:pt x="495" y="715"/>
                  </a:lnTo>
                  <a:lnTo>
                    <a:pt x="499" y="727"/>
                  </a:lnTo>
                  <a:lnTo>
                    <a:pt x="499" y="727"/>
                  </a:lnTo>
                  <a:lnTo>
                    <a:pt x="515" y="731"/>
                  </a:lnTo>
                  <a:lnTo>
                    <a:pt x="533" y="732"/>
                  </a:lnTo>
                  <a:lnTo>
                    <a:pt x="550" y="732"/>
                  </a:lnTo>
                  <a:lnTo>
                    <a:pt x="568" y="731"/>
                  </a:lnTo>
                  <a:lnTo>
                    <a:pt x="585" y="727"/>
                  </a:lnTo>
                  <a:lnTo>
                    <a:pt x="602" y="724"/>
                  </a:lnTo>
                  <a:lnTo>
                    <a:pt x="619" y="720"/>
                  </a:lnTo>
                  <a:lnTo>
                    <a:pt x="635" y="715"/>
                  </a:lnTo>
                  <a:lnTo>
                    <a:pt x="635" y="715"/>
                  </a:lnTo>
                  <a:lnTo>
                    <a:pt x="642" y="717"/>
                  </a:lnTo>
                  <a:lnTo>
                    <a:pt x="647" y="717"/>
                  </a:lnTo>
                  <a:lnTo>
                    <a:pt x="652" y="717"/>
                  </a:lnTo>
                  <a:lnTo>
                    <a:pt x="658" y="715"/>
                  </a:lnTo>
                  <a:lnTo>
                    <a:pt x="669" y="711"/>
                  </a:lnTo>
                  <a:lnTo>
                    <a:pt x="680" y="708"/>
                  </a:lnTo>
                  <a:lnTo>
                    <a:pt x="680" y="708"/>
                  </a:lnTo>
                  <a:lnTo>
                    <a:pt x="695" y="706"/>
                  </a:lnTo>
                  <a:lnTo>
                    <a:pt x="712" y="705"/>
                  </a:lnTo>
                  <a:lnTo>
                    <a:pt x="746" y="705"/>
                  </a:lnTo>
                  <a:lnTo>
                    <a:pt x="780" y="703"/>
                  </a:lnTo>
                  <a:lnTo>
                    <a:pt x="797" y="702"/>
                  </a:lnTo>
                  <a:lnTo>
                    <a:pt x="812" y="700"/>
                  </a:lnTo>
                  <a:lnTo>
                    <a:pt x="812" y="700"/>
                  </a:lnTo>
                  <a:lnTo>
                    <a:pt x="819" y="698"/>
                  </a:lnTo>
                  <a:lnTo>
                    <a:pt x="825" y="695"/>
                  </a:lnTo>
                  <a:lnTo>
                    <a:pt x="831" y="693"/>
                  </a:lnTo>
                  <a:lnTo>
                    <a:pt x="838" y="691"/>
                  </a:lnTo>
                  <a:lnTo>
                    <a:pt x="838" y="691"/>
                  </a:lnTo>
                  <a:lnTo>
                    <a:pt x="893" y="685"/>
                  </a:lnTo>
                  <a:lnTo>
                    <a:pt x="947" y="679"/>
                  </a:lnTo>
                  <a:lnTo>
                    <a:pt x="947" y="679"/>
                  </a:lnTo>
                  <a:lnTo>
                    <a:pt x="958" y="674"/>
                  </a:lnTo>
                  <a:lnTo>
                    <a:pt x="972" y="671"/>
                  </a:lnTo>
                  <a:lnTo>
                    <a:pt x="985" y="669"/>
                  </a:lnTo>
                  <a:lnTo>
                    <a:pt x="1001" y="666"/>
                  </a:lnTo>
                  <a:lnTo>
                    <a:pt x="1034" y="664"/>
                  </a:lnTo>
                  <a:lnTo>
                    <a:pt x="1064" y="662"/>
                  </a:lnTo>
                  <a:lnTo>
                    <a:pt x="1064" y="662"/>
                  </a:lnTo>
                  <a:lnTo>
                    <a:pt x="1070" y="659"/>
                  </a:lnTo>
                  <a:lnTo>
                    <a:pt x="1076" y="657"/>
                  </a:lnTo>
                  <a:lnTo>
                    <a:pt x="1089" y="654"/>
                  </a:lnTo>
                  <a:lnTo>
                    <a:pt x="1102" y="650"/>
                  </a:lnTo>
                  <a:lnTo>
                    <a:pt x="1116" y="647"/>
                  </a:lnTo>
                  <a:lnTo>
                    <a:pt x="1116" y="647"/>
                  </a:lnTo>
                  <a:lnTo>
                    <a:pt x="1131" y="631"/>
                  </a:lnTo>
                  <a:lnTo>
                    <a:pt x="1146" y="614"/>
                  </a:lnTo>
                  <a:lnTo>
                    <a:pt x="1175" y="581"/>
                  </a:lnTo>
                  <a:lnTo>
                    <a:pt x="1175" y="581"/>
                  </a:lnTo>
                  <a:lnTo>
                    <a:pt x="1187" y="552"/>
                  </a:lnTo>
                  <a:lnTo>
                    <a:pt x="1200" y="525"/>
                  </a:lnTo>
                  <a:lnTo>
                    <a:pt x="1212" y="499"/>
                  </a:lnTo>
                  <a:lnTo>
                    <a:pt x="1226" y="475"/>
                  </a:lnTo>
                  <a:lnTo>
                    <a:pt x="1255" y="424"/>
                  </a:lnTo>
                  <a:lnTo>
                    <a:pt x="1284" y="374"/>
                  </a:lnTo>
                  <a:lnTo>
                    <a:pt x="1284" y="374"/>
                  </a:lnTo>
                  <a:lnTo>
                    <a:pt x="1248" y="378"/>
                  </a:lnTo>
                  <a:lnTo>
                    <a:pt x="1211" y="384"/>
                  </a:lnTo>
                  <a:lnTo>
                    <a:pt x="1176" y="390"/>
                  </a:lnTo>
                  <a:lnTo>
                    <a:pt x="1141" y="397"/>
                  </a:lnTo>
                  <a:lnTo>
                    <a:pt x="1071" y="411"/>
                  </a:lnTo>
                  <a:lnTo>
                    <a:pt x="1004" y="422"/>
                  </a:lnTo>
                  <a:lnTo>
                    <a:pt x="1004" y="422"/>
                  </a:lnTo>
                  <a:lnTo>
                    <a:pt x="952" y="431"/>
                  </a:lnTo>
                  <a:lnTo>
                    <a:pt x="901" y="439"/>
                  </a:lnTo>
                  <a:lnTo>
                    <a:pt x="849" y="448"/>
                  </a:lnTo>
                  <a:lnTo>
                    <a:pt x="825" y="452"/>
                  </a:lnTo>
                  <a:lnTo>
                    <a:pt x="799" y="459"/>
                  </a:lnTo>
                  <a:lnTo>
                    <a:pt x="799" y="459"/>
                  </a:lnTo>
                  <a:lnTo>
                    <a:pt x="782" y="463"/>
                  </a:lnTo>
                  <a:lnTo>
                    <a:pt x="764" y="466"/>
                  </a:lnTo>
                  <a:lnTo>
                    <a:pt x="728" y="471"/>
                  </a:lnTo>
                  <a:lnTo>
                    <a:pt x="692" y="474"/>
                  </a:lnTo>
                  <a:lnTo>
                    <a:pt x="655" y="477"/>
                  </a:lnTo>
                  <a:lnTo>
                    <a:pt x="579" y="480"/>
                  </a:lnTo>
                  <a:lnTo>
                    <a:pt x="540" y="483"/>
                  </a:lnTo>
                  <a:lnTo>
                    <a:pt x="501" y="488"/>
                  </a:lnTo>
                  <a:lnTo>
                    <a:pt x="501" y="488"/>
                  </a:lnTo>
                  <a:lnTo>
                    <a:pt x="503" y="495"/>
                  </a:lnTo>
                  <a:lnTo>
                    <a:pt x="503" y="502"/>
                  </a:lnTo>
                  <a:lnTo>
                    <a:pt x="503" y="509"/>
                  </a:lnTo>
                  <a:lnTo>
                    <a:pt x="500" y="515"/>
                  </a:lnTo>
                  <a:lnTo>
                    <a:pt x="497" y="527"/>
                  </a:lnTo>
                  <a:lnTo>
                    <a:pt x="495" y="536"/>
                  </a:lnTo>
                  <a:lnTo>
                    <a:pt x="495" y="536"/>
                  </a:lnTo>
                  <a:close/>
                  <a:moveTo>
                    <a:pt x="999" y="1743"/>
                  </a:moveTo>
                  <a:lnTo>
                    <a:pt x="999" y="1743"/>
                  </a:lnTo>
                  <a:lnTo>
                    <a:pt x="1000" y="1746"/>
                  </a:lnTo>
                  <a:lnTo>
                    <a:pt x="1003" y="1749"/>
                  </a:lnTo>
                  <a:lnTo>
                    <a:pt x="1009" y="1753"/>
                  </a:lnTo>
                  <a:lnTo>
                    <a:pt x="1018" y="1756"/>
                  </a:lnTo>
                  <a:lnTo>
                    <a:pt x="1027" y="1759"/>
                  </a:lnTo>
                  <a:lnTo>
                    <a:pt x="1038" y="1759"/>
                  </a:lnTo>
                  <a:lnTo>
                    <a:pt x="1050" y="1759"/>
                  </a:lnTo>
                  <a:lnTo>
                    <a:pt x="1063" y="1758"/>
                  </a:lnTo>
                  <a:lnTo>
                    <a:pt x="1075" y="1755"/>
                  </a:lnTo>
                  <a:lnTo>
                    <a:pt x="1088" y="1752"/>
                  </a:lnTo>
                  <a:lnTo>
                    <a:pt x="1101" y="1749"/>
                  </a:lnTo>
                  <a:lnTo>
                    <a:pt x="1112" y="1745"/>
                  </a:lnTo>
                  <a:lnTo>
                    <a:pt x="1122" y="1740"/>
                  </a:lnTo>
                  <a:lnTo>
                    <a:pt x="1131" y="1736"/>
                  </a:lnTo>
                  <a:lnTo>
                    <a:pt x="1139" y="1731"/>
                  </a:lnTo>
                  <a:lnTo>
                    <a:pt x="1144" y="1726"/>
                  </a:lnTo>
                  <a:lnTo>
                    <a:pt x="1146" y="1722"/>
                  </a:lnTo>
                  <a:lnTo>
                    <a:pt x="1146" y="1722"/>
                  </a:lnTo>
                  <a:lnTo>
                    <a:pt x="1146" y="1716"/>
                  </a:lnTo>
                  <a:lnTo>
                    <a:pt x="1145" y="1709"/>
                  </a:lnTo>
                  <a:lnTo>
                    <a:pt x="1142" y="1705"/>
                  </a:lnTo>
                  <a:lnTo>
                    <a:pt x="1137" y="1701"/>
                  </a:lnTo>
                  <a:lnTo>
                    <a:pt x="1127" y="1694"/>
                  </a:lnTo>
                  <a:lnTo>
                    <a:pt x="1121" y="1690"/>
                  </a:lnTo>
                  <a:lnTo>
                    <a:pt x="1116" y="1687"/>
                  </a:lnTo>
                  <a:lnTo>
                    <a:pt x="1116" y="1687"/>
                  </a:lnTo>
                  <a:lnTo>
                    <a:pt x="1118" y="1694"/>
                  </a:lnTo>
                  <a:lnTo>
                    <a:pt x="1118" y="1701"/>
                  </a:lnTo>
                  <a:lnTo>
                    <a:pt x="1116" y="1707"/>
                  </a:lnTo>
                  <a:lnTo>
                    <a:pt x="1114" y="1713"/>
                  </a:lnTo>
                  <a:lnTo>
                    <a:pt x="1110" y="1717"/>
                  </a:lnTo>
                  <a:lnTo>
                    <a:pt x="1104" y="1721"/>
                  </a:lnTo>
                  <a:lnTo>
                    <a:pt x="1098" y="1723"/>
                  </a:lnTo>
                  <a:lnTo>
                    <a:pt x="1090" y="1725"/>
                  </a:lnTo>
                  <a:lnTo>
                    <a:pt x="1083" y="1728"/>
                  </a:lnTo>
                  <a:lnTo>
                    <a:pt x="1075" y="1729"/>
                  </a:lnTo>
                  <a:lnTo>
                    <a:pt x="1068" y="1729"/>
                  </a:lnTo>
                  <a:lnTo>
                    <a:pt x="1060" y="1728"/>
                  </a:lnTo>
                  <a:lnTo>
                    <a:pt x="1053" y="1726"/>
                  </a:lnTo>
                  <a:lnTo>
                    <a:pt x="1046" y="1725"/>
                  </a:lnTo>
                  <a:lnTo>
                    <a:pt x="1040" y="1723"/>
                  </a:lnTo>
                  <a:lnTo>
                    <a:pt x="1035" y="1720"/>
                  </a:lnTo>
                  <a:lnTo>
                    <a:pt x="1035" y="1720"/>
                  </a:lnTo>
                  <a:lnTo>
                    <a:pt x="1033" y="1716"/>
                  </a:lnTo>
                  <a:lnTo>
                    <a:pt x="1031" y="1711"/>
                  </a:lnTo>
                  <a:lnTo>
                    <a:pt x="1033" y="1707"/>
                  </a:lnTo>
                  <a:lnTo>
                    <a:pt x="1034" y="1703"/>
                  </a:lnTo>
                  <a:lnTo>
                    <a:pt x="1037" y="1695"/>
                  </a:lnTo>
                  <a:lnTo>
                    <a:pt x="1037" y="1693"/>
                  </a:lnTo>
                  <a:lnTo>
                    <a:pt x="1037" y="1690"/>
                  </a:lnTo>
                  <a:lnTo>
                    <a:pt x="1037" y="1690"/>
                  </a:lnTo>
                  <a:lnTo>
                    <a:pt x="1023" y="1695"/>
                  </a:lnTo>
                  <a:lnTo>
                    <a:pt x="1009" y="1699"/>
                  </a:lnTo>
                  <a:lnTo>
                    <a:pt x="1009" y="1699"/>
                  </a:lnTo>
                  <a:lnTo>
                    <a:pt x="1003" y="1711"/>
                  </a:lnTo>
                  <a:lnTo>
                    <a:pt x="998" y="1722"/>
                  </a:lnTo>
                  <a:lnTo>
                    <a:pt x="997" y="1728"/>
                  </a:lnTo>
                  <a:lnTo>
                    <a:pt x="997" y="1733"/>
                  </a:lnTo>
                  <a:lnTo>
                    <a:pt x="997" y="1738"/>
                  </a:lnTo>
                  <a:lnTo>
                    <a:pt x="999" y="1743"/>
                  </a:lnTo>
                  <a:lnTo>
                    <a:pt x="999" y="1743"/>
                  </a:lnTo>
                  <a:close/>
                  <a:moveTo>
                    <a:pt x="1098" y="1143"/>
                  </a:moveTo>
                  <a:lnTo>
                    <a:pt x="1098" y="1143"/>
                  </a:lnTo>
                  <a:lnTo>
                    <a:pt x="1097" y="1113"/>
                  </a:lnTo>
                  <a:lnTo>
                    <a:pt x="1098" y="1084"/>
                  </a:lnTo>
                  <a:lnTo>
                    <a:pt x="1102" y="1025"/>
                  </a:lnTo>
                  <a:lnTo>
                    <a:pt x="1102" y="1025"/>
                  </a:lnTo>
                  <a:lnTo>
                    <a:pt x="1102" y="997"/>
                  </a:lnTo>
                  <a:lnTo>
                    <a:pt x="1103" y="968"/>
                  </a:lnTo>
                  <a:lnTo>
                    <a:pt x="1102" y="913"/>
                  </a:lnTo>
                  <a:lnTo>
                    <a:pt x="1101" y="857"/>
                  </a:lnTo>
                  <a:lnTo>
                    <a:pt x="1102" y="802"/>
                  </a:lnTo>
                  <a:lnTo>
                    <a:pt x="1102" y="802"/>
                  </a:lnTo>
                  <a:lnTo>
                    <a:pt x="1103" y="770"/>
                  </a:lnTo>
                  <a:lnTo>
                    <a:pt x="1103" y="739"/>
                  </a:lnTo>
                  <a:lnTo>
                    <a:pt x="1103" y="707"/>
                  </a:lnTo>
                  <a:lnTo>
                    <a:pt x="1101" y="691"/>
                  </a:lnTo>
                  <a:lnTo>
                    <a:pt x="1100" y="675"/>
                  </a:lnTo>
                  <a:lnTo>
                    <a:pt x="1100" y="675"/>
                  </a:lnTo>
                  <a:lnTo>
                    <a:pt x="1078" y="681"/>
                  </a:lnTo>
                  <a:lnTo>
                    <a:pt x="1054" y="688"/>
                  </a:lnTo>
                  <a:lnTo>
                    <a:pt x="1054" y="688"/>
                  </a:lnTo>
                  <a:lnTo>
                    <a:pt x="1055" y="735"/>
                  </a:lnTo>
                  <a:lnTo>
                    <a:pt x="1057" y="786"/>
                  </a:lnTo>
                  <a:lnTo>
                    <a:pt x="1057" y="893"/>
                  </a:lnTo>
                  <a:lnTo>
                    <a:pt x="1056" y="1003"/>
                  </a:lnTo>
                  <a:lnTo>
                    <a:pt x="1054" y="1111"/>
                  </a:lnTo>
                  <a:lnTo>
                    <a:pt x="1054" y="1111"/>
                  </a:lnTo>
                  <a:lnTo>
                    <a:pt x="1053" y="1139"/>
                  </a:lnTo>
                  <a:lnTo>
                    <a:pt x="1053" y="1165"/>
                  </a:lnTo>
                  <a:lnTo>
                    <a:pt x="1054" y="1218"/>
                  </a:lnTo>
                  <a:lnTo>
                    <a:pt x="1054" y="1218"/>
                  </a:lnTo>
                  <a:lnTo>
                    <a:pt x="1052" y="1247"/>
                  </a:lnTo>
                  <a:lnTo>
                    <a:pt x="1050" y="1276"/>
                  </a:lnTo>
                  <a:lnTo>
                    <a:pt x="1048" y="1304"/>
                  </a:lnTo>
                  <a:lnTo>
                    <a:pt x="1048" y="1331"/>
                  </a:lnTo>
                  <a:lnTo>
                    <a:pt x="1048" y="1331"/>
                  </a:lnTo>
                  <a:lnTo>
                    <a:pt x="1049" y="1352"/>
                  </a:lnTo>
                  <a:lnTo>
                    <a:pt x="1050" y="1372"/>
                  </a:lnTo>
                  <a:lnTo>
                    <a:pt x="1052" y="1391"/>
                  </a:lnTo>
                  <a:lnTo>
                    <a:pt x="1054" y="1412"/>
                  </a:lnTo>
                  <a:lnTo>
                    <a:pt x="1054" y="1412"/>
                  </a:lnTo>
                  <a:lnTo>
                    <a:pt x="1055" y="1474"/>
                  </a:lnTo>
                  <a:lnTo>
                    <a:pt x="1056" y="1535"/>
                  </a:lnTo>
                  <a:lnTo>
                    <a:pt x="1056" y="1596"/>
                  </a:lnTo>
                  <a:lnTo>
                    <a:pt x="1055" y="1626"/>
                  </a:lnTo>
                  <a:lnTo>
                    <a:pt x="1054" y="1657"/>
                  </a:lnTo>
                  <a:lnTo>
                    <a:pt x="1054" y="1657"/>
                  </a:lnTo>
                  <a:lnTo>
                    <a:pt x="1067" y="1656"/>
                  </a:lnTo>
                  <a:lnTo>
                    <a:pt x="1080" y="1654"/>
                  </a:lnTo>
                  <a:lnTo>
                    <a:pt x="1091" y="1650"/>
                  </a:lnTo>
                  <a:lnTo>
                    <a:pt x="1102" y="1646"/>
                  </a:lnTo>
                  <a:lnTo>
                    <a:pt x="1102" y="1646"/>
                  </a:lnTo>
                  <a:lnTo>
                    <a:pt x="1099" y="1583"/>
                  </a:lnTo>
                  <a:lnTo>
                    <a:pt x="1098" y="1520"/>
                  </a:lnTo>
                  <a:lnTo>
                    <a:pt x="1098" y="1457"/>
                  </a:lnTo>
                  <a:lnTo>
                    <a:pt x="1099" y="1393"/>
                  </a:lnTo>
                  <a:lnTo>
                    <a:pt x="1100" y="1267"/>
                  </a:lnTo>
                  <a:lnTo>
                    <a:pt x="1100" y="1205"/>
                  </a:lnTo>
                  <a:lnTo>
                    <a:pt x="1098" y="1143"/>
                  </a:lnTo>
                  <a:lnTo>
                    <a:pt x="1098" y="1143"/>
                  </a:lnTo>
                  <a:close/>
                  <a:moveTo>
                    <a:pt x="1052" y="1674"/>
                  </a:moveTo>
                  <a:lnTo>
                    <a:pt x="1052" y="1674"/>
                  </a:lnTo>
                  <a:lnTo>
                    <a:pt x="1053" y="1676"/>
                  </a:lnTo>
                  <a:lnTo>
                    <a:pt x="1056" y="1677"/>
                  </a:lnTo>
                  <a:lnTo>
                    <a:pt x="1063" y="1679"/>
                  </a:lnTo>
                  <a:lnTo>
                    <a:pt x="1065" y="1682"/>
                  </a:lnTo>
                  <a:lnTo>
                    <a:pt x="1067" y="1684"/>
                  </a:lnTo>
                  <a:lnTo>
                    <a:pt x="1068" y="1686"/>
                  </a:lnTo>
                  <a:lnTo>
                    <a:pt x="1068" y="1690"/>
                  </a:lnTo>
                  <a:lnTo>
                    <a:pt x="1068" y="1690"/>
                  </a:lnTo>
                  <a:lnTo>
                    <a:pt x="1064" y="1691"/>
                  </a:lnTo>
                  <a:lnTo>
                    <a:pt x="1059" y="1690"/>
                  </a:lnTo>
                  <a:lnTo>
                    <a:pt x="1052" y="1689"/>
                  </a:lnTo>
                  <a:lnTo>
                    <a:pt x="1052" y="1689"/>
                  </a:lnTo>
                  <a:lnTo>
                    <a:pt x="1051" y="1700"/>
                  </a:lnTo>
                  <a:lnTo>
                    <a:pt x="1052" y="1705"/>
                  </a:lnTo>
                  <a:lnTo>
                    <a:pt x="1053" y="1707"/>
                  </a:lnTo>
                  <a:lnTo>
                    <a:pt x="1054" y="1709"/>
                  </a:lnTo>
                  <a:lnTo>
                    <a:pt x="1054" y="1709"/>
                  </a:lnTo>
                  <a:lnTo>
                    <a:pt x="1064" y="1709"/>
                  </a:lnTo>
                  <a:lnTo>
                    <a:pt x="1075" y="1710"/>
                  </a:lnTo>
                  <a:lnTo>
                    <a:pt x="1081" y="1710"/>
                  </a:lnTo>
                  <a:lnTo>
                    <a:pt x="1086" y="1710"/>
                  </a:lnTo>
                  <a:lnTo>
                    <a:pt x="1090" y="1708"/>
                  </a:lnTo>
                  <a:lnTo>
                    <a:pt x="1096" y="1705"/>
                  </a:lnTo>
                  <a:lnTo>
                    <a:pt x="1096" y="1705"/>
                  </a:lnTo>
                  <a:lnTo>
                    <a:pt x="1099" y="1686"/>
                  </a:lnTo>
                  <a:lnTo>
                    <a:pt x="1100" y="1677"/>
                  </a:lnTo>
                  <a:lnTo>
                    <a:pt x="1100" y="1665"/>
                  </a:lnTo>
                  <a:lnTo>
                    <a:pt x="1100" y="1665"/>
                  </a:lnTo>
                  <a:lnTo>
                    <a:pt x="1086" y="1668"/>
                  </a:lnTo>
                  <a:lnTo>
                    <a:pt x="1073" y="1669"/>
                  </a:lnTo>
                  <a:lnTo>
                    <a:pt x="1060" y="1670"/>
                  </a:lnTo>
                  <a:lnTo>
                    <a:pt x="1056" y="1672"/>
                  </a:lnTo>
                  <a:lnTo>
                    <a:pt x="1052" y="1674"/>
                  </a:lnTo>
                  <a:lnTo>
                    <a:pt x="1052" y="1674"/>
                  </a:lnTo>
                  <a:close/>
                  <a:moveTo>
                    <a:pt x="999" y="1235"/>
                  </a:moveTo>
                  <a:lnTo>
                    <a:pt x="999" y="1235"/>
                  </a:lnTo>
                  <a:lnTo>
                    <a:pt x="1013" y="1240"/>
                  </a:lnTo>
                  <a:lnTo>
                    <a:pt x="1022" y="1244"/>
                  </a:lnTo>
                  <a:lnTo>
                    <a:pt x="1033" y="1246"/>
                  </a:lnTo>
                  <a:lnTo>
                    <a:pt x="1033" y="1246"/>
                  </a:lnTo>
                  <a:lnTo>
                    <a:pt x="1034" y="1190"/>
                  </a:lnTo>
                  <a:lnTo>
                    <a:pt x="1036" y="1134"/>
                  </a:lnTo>
                  <a:lnTo>
                    <a:pt x="1041" y="1021"/>
                  </a:lnTo>
                  <a:lnTo>
                    <a:pt x="1042" y="965"/>
                  </a:lnTo>
                  <a:lnTo>
                    <a:pt x="1042" y="911"/>
                  </a:lnTo>
                  <a:lnTo>
                    <a:pt x="1041" y="859"/>
                  </a:lnTo>
                  <a:lnTo>
                    <a:pt x="1039" y="833"/>
                  </a:lnTo>
                  <a:lnTo>
                    <a:pt x="1037" y="809"/>
                  </a:lnTo>
                  <a:lnTo>
                    <a:pt x="1037" y="809"/>
                  </a:lnTo>
                  <a:lnTo>
                    <a:pt x="1034" y="863"/>
                  </a:lnTo>
                  <a:lnTo>
                    <a:pt x="1028" y="918"/>
                  </a:lnTo>
                  <a:lnTo>
                    <a:pt x="1018" y="1023"/>
                  </a:lnTo>
                  <a:lnTo>
                    <a:pt x="1007" y="1129"/>
                  </a:lnTo>
                  <a:lnTo>
                    <a:pt x="1003" y="1181"/>
                  </a:lnTo>
                  <a:lnTo>
                    <a:pt x="999" y="1235"/>
                  </a:lnTo>
                  <a:lnTo>
                    <a:pt x="999" y="1235"/>
                  </a:lnTo>
                  <a:close/>
                  <a:moveTo>
                    <a:pt x="775" y="1189"/>
                  </a:moveTo>
                  <a:lnTo>
                    <a:pt x="775" y="1189"/>
                  </a:lnTo>
                  <a:lnTo>
                    <a:pt x="775" y="1181"/>
                  </a:lnTo>
                  <a:lnTo>
                    <a:pt x="773" y="1174"/>
                  </a:lnTo>
                  <a:lnTo>
                    <a:pt x="771" y="1169"/>
                  </a:lnTo>
                  <a:lnTo>
                    <a:pt x="768" y="1163"/>
                  </a:lnTo>
                  <a:lnTo>
                    <a:pt x="764" y="1159"/>
                  </a:lnTo>
                  <a:lnTo>
                    <a:pt x="760" y="1156"/>
                  </a:lnTo>
                  <a:lnTo>
                    <a:pt x="753" y="1153"/>
                  </a:lnTo>
                  <a:lnTo>
                    <a:pt x="747" y="1151"/>
                  </a:lnTo>
                  <a:lnTo>
                    <a:pt x="747" y="1151"/>
                  </a:lnTo>
                  <a:lnTo>
                    <a:pt x="745" y="1158"/>
                  </a:lnTo>
                  <a:lnTo>
                    <a:pt x="742" y="1162"/>
                  </a:lnTo>
                  <a:lnTo>
                    <a:pt x="738" y="1166"/>
                  </a:lnTo>
                  <a:lnTo>
                    <a:pt x="734" y="1170"/>
                  </a:lnTo>
                  <a:lnTo>
                    <a:pt x="730" y="1172"/>
                  </a:lnTo>
                  <a:lnTo>
                    <a:pt x="724" y="1173"/>
                  </a:lnTo>
                  <a:lnTo>
                    <a:pt x="719" y="1173"/>
                  </a:lnTo>
                  <a:lnTo>
                    <a:pt x="712" y="1173"/>
                  </a:lnTo>
                  <a:lnTo>
                    <a:pt x="707" y="1172"/>
                  </a:lnTo>
                  <a:lnTo>
                    <a:pt x="702" y="1170"/>
                  </a:lnTo>
                  <a:lnTo>
                    <a:pt x="691" y="1164"/>
                  </a:lnTo>
                  <a:lnTo>
                    <a:pt x="687" y="1161"/>
                  </a:lnTo>
                  <a:lnTo>
                    <a:pt x="682" y="1158"/>
                  </a:lnTo>
                  <a:lnTo>
                    <a:pt x="678" y="1154"/>
                  </a:lnTo>
                  <a:lnTo>
                    <a:pt x="676" y="1149"/>
                  </a:lnTo>
                  <a:lnTo>
                    <a:pt x="676" y="1149"/>
                  </a:lnTo>
                  <a:lnTo>
                    <a:pt x="672" y="1153"/>
                  </a:lnTo>
                  <a:lnTo>
                    <a:pt x="669" y="1157"/>
                  </a:lnTo>
                  <a:lnTo>
                    <a:pt x="666" y="1161"/>
                  </a:lnTo>
                  <a:lnTo>
                    <a:pt x="664" y="1166"/>
                  </a:lnTo>
                  <a:lnTo>
                    <a:pt x="664" y="1172"/>
                  </a:lnTo>
                  <a:lnTo>
                    <a:pt x="664" y="1177"/>
                  </a:lnTo>
                  <a:lnTo>
                    <a:pt x="665" y="1189"/>
                  </a:lnTo>
                  <a:lnTo>
                    <a:pt x="665" y="1189"/>
                  </a:lnTo>
                  <a:lnTo>
                    <a:pt x="676" y="1191"/>
                  </a:lnTo>
                  <a:lnTo>
                    <a:pt x="690" y="1195"/>
                  </a:lnTo>
                  <a:lnTo>
                    <a:pt x="705" y="1199"/>
                  </a:lnTo>
                  <a:lnTo>
                    <a:pt x="720" y="1202"/>
                  </a:lnTo>
                  <a:lnTo>
                    <a:pt x="736" y="1203"/>
                  </a:lnTo>
                  <a:lnTo>
                    <a:pt x="743" y="1203"/>
                  </a:lnTo>
                  <a:lnTo>
                    <a:pt x="751" y="1202"/>
                  </a:lnTo>
                  <a:lnTo>
                    <a:pt x="757" y="1200"/>
                  </a:lnTo>
                  <a:lnTo>
                    <a:pt x="764" y="1198"/>
                  </a:lnTo>
                  <a:lnTo>
                    <a:pt x="769" y="1194"/>
                  </a:lnTo>
                  <a:lnTo>
                    <a:pt x="775" y="1189"/>
                  </a:lnTo>
                  <a:lnTo>
                    <a:pt x="775" y="1189"/>
                  </a:lnTo>
                  <a:close/>
                  <a:moveTo>
                    <a:pt x="735" y="732"/>
                  </a:moveTo>
                  <a:lnTo>
                    <a:pt x="735" y="732"/>
                  </a:lnTo>
                  <a:lnTo>
                    <a:pt x="723" y="731"/>
                  </a:lnTo>
                  <a:lnTo>
                    <a:pt x="715" y="730"/>
                  </a:lnTo>
                  <a:lnTo>
                    <a:pt x="706" y="731"/>
                  </a:lnTo>
                  <a:lnTo>
                    <a:pt x="696" y="732"/>
                  </a:lnTo>
                  <a:lnTo>
                    <a:pt x="696" y="732"/>
                  </a:lnTo>
                  <a:lnTo>
                    <a:pt x="695" y="754"/>
                  </a:lnTo>
                  <a:lnTo>
                    <a:pt x="693" y="779"/>
                  </a:lnTo>
                  <a:lnTo>
                    <a:pt x="692" y="828"/>
                  </a:lnTo>
                  <a:lnTo>
                    <a:pt x="693" y="878"/>
                  </a:lnTo>
                  <a:lnTo>
                    <a:pt x="694" y="930"/>
                  </a:lnTo>
                  <a:lnTo>
                    <a:pt x="697" y="1033"/>
                  </a:lnTo>
                  <a:lnTo>
                    <a:pt x="697" y="1083"/>
                  </a:lnTo>
                  <a:lnTo>
                    <a:pt x="696" y="1130"/>
                  </a:lnTo>
                  <a:lnTo>
                    <a:pt x="696" y="1130"/>
                  </a:lnTo>
                  <a:lnTo>
                    <a:pt x="708" y="1129"/>
                  </a:lnTo>
                  <a:lnTo>
                    <a:pt x="718" y="1128"/>
                  </a:lnTo>
                  <a:lnTo>
                    <a:pt x="726" y="1125"/>
                  </a:lnTo>
                  <a:lnTo>
                    <a:pt x="733" y="1122"/>
                  </a:lnTo>
                  <a:lnTo>
                    <a:pt x="733" y="1122"/>
                  </a:lnTo>
                  <a:lnTo>
                    <a:pt x="735" y="1070"/>
                  </a:lnTo>
                  <a:lnTo>
                    <a:pt x="737" y="1022"/>
                  </a:lnTo>
                  <a:lnTo>
                    <a:pt x="737" y="975"/>
                  </a:lnTo>
                  <a:lnTo>
                    <a:pt x="738" y="930"/>
                  </a:lnTo>
                  <a:lnTo>
                    <a:pt x="737" y="836"/>
                  </a:lnTo>
                  <a:lnTo>
                    <a:pt x="735" y="732"/>
                  </a:lnTo>
                  <a:lnTo>
                    <a:pt x="735" y="732"/>
                  </a:lnTo>
                  <a:close/>
                  <a:moveTo>
                    <a:pt x="698" y="1149"/>
                  </a:moveTo>
                  <a:lnTo>
                    <a:pt x="698" y="1149"/>
                  </a:lnTo>
                  <a:lnTo>
                    <a:pt x="701" y="1151"/>
                  </a:lnTo>
                  <a:lnTo>
                    <a:pt x="704" y="1154"/>
                  </a:lnTo>
                  <a:lnTo>
                    <a:pt x="711" y="1157"/>
                  </a:lnTo>
                  <a:lnTo>
                    <a:pt x="716" y="1157"/>
                  </a:lnTo>
                  <a:lnTo>
                    <a:pt x="720" y="1158"/>
                  </a:lnTo>
                  <a:lnTo>
                    <a:pt x="724" y="1157"/>
                  </a:lnTo>
                  <a:lnTo>
                    <a:pt x="728" y="1156"/>
                  </a:lnTo>
                  <a:lnTo>
                    <a:pt x="728" y="1156"/>
                  </a:lnTo>
                  <a:lnTo>
                    <a:pt x="728" y="1153"/>
                  </a:lnTo>
                  <a:lnTo>
                    <a:pt x="730" y="1150"/>
                  </a:lnTo>
                  <a:lnTo>
                    <a:pt x="731" y="1148"/>
                  </a:lnTo>
                  <a:lnTo>
                    <a:pt x="731" y="1145"/>
                  </a:lnTo>
                  <a:lnTo>
                    <a:pt x="731" y="1145"/>
                  </a:lnTo>
                  <a:lnTo>
                    <a:pt x="723" y="1143"/>
                  </a:lnTo>
                  <a:lnTo>
                    <a:pt x="715" y="1142"/>
                  </a:lnTo>
                  <a:lnTo>
                    <a:pt x="710" y="1143"/>
                  </a:lnTo>
                  <a:lnTo>
                    <a:pt x="706" y="1144"/>
                  </a:lnTo>
                  <a:lnTo>
                    <a:pt x="702" y="1146"/>
                  </a:lnTo>
                  <a:lnTo>
                    <a:pt x="698" y="1149"/>
                  </a:lnTo>
                  <a:lnTo>
                    <a:pt x="698" y="1149"/>
                  </a:lnTo>
                  <a:close/>
                  <a:moveTo>
                    <a:pt x="438" y="1842"/>
                  </a:moveTo>
                  <a:lnTo>
                    <a:pt x="438" y="1842"/>
                  </a:lnTo>
                  <a:lnTo>
                    <a:pt x="437" y="1838"/>
                  </a:lnTo>
                  <a:lnTo>
                    <a:pt x="436" y="1836"/>
                  </a:lnTo>
                  <a:lnTo>
                    <a:pt x="434" y="1834"/>
                  </a:lnTo>
                  <a:lnTo>
                    <a:pt x="431" y="1832"/>
                  </a:lnTo>
                  <a:lnTo>
                    <a:pt x="424" y="1831"/>
                  </a:lnTo>
                  <a:lnTo>
                    <a:pt x="418" y="1834"/>
                  </a:lnTo>
                  <a:lnTo>
                    <a:pt x="418" y="1834"/>
                  </a:lnTo>
                  <a:lnTo>
                    <a:pt x="416" y="1837"/>
                  </a:lnTo>
                  <a:lnTo>
                    <a:pt x="415" y="1840"/>
                  </a:lnTo>
                  <a:lnTo>
                    <a:pt x="414" y="1847"/>
                  </a:lnTo>
                  <a:lnTo>
                    <a:pt x="416" y="1854"/>
                  </a:lnTo>
                  <a:lnTo>
                    <a:pt x="420" y="1860"/>
                  </a:lnTo>
                  <a:lnTo>
                    <a:pt x="420" y="1860"/>
                  </a:lnTo>
                  <a:lnTo>
                    <a:pt x="427" y="1860"/>
                  </a:lnTo>
                  <a:lnTo>
                    <a:pt x="432" y="1862"/>
                  </a:lnTo>
                  <a:lnTo>
                    <a:pt x="437" y="1865"/>
                  </a:lnTo>
                  <a:lnTo>
                    <a:pt x="443" y="1868"/>
                  </a:lnTo>
                  <a:lnTo>
                    <a:pt x="452" y="1874"/>
                  </a:lnTo>
                  <a:lnTo>
                    <a:pt x="458" y="1877"/>
                  </a:lnTo>
                  <a:lnTo>
                    <a:pt x="464" y="1880"/>
                  </a:lnTo>
                  <a:lnTo>
                    <a:pt x="464" y="1880"/>
                  </a:lnTo>
                  <a:lnTo>
                    <a:pt x="477" y="1882"/>
                  </a:lnTo>
                  <a:lnTo>
                    <a:pt x="490" y="1882"/>
                  </a:lnTo>
                  <a:lnTo>
                    <a:pt x="503" y="1881"/>
                  </a:lnTo>
                  <a:lnTo>
                    <a:pt x="514" y="1877"/>
                  </a:lnTo>
                  <a:lnTo>
                    <a:pt x="527" y="1873"/>
                  </a:lnTo>
                  <a:lnTo>
                    <a:pt x="539" y="1869"/>
                  </a:lnTo>
                  <a:lnTo>
                    <a:pt x="563" y="1860"/>
                  </a:lnTo>
                  <a:lnTo>
                    <a:pt x="563" y="1860"/>
                  </a:lnTo>
                  <a:lnTo>
                    <a:pt x="565" y="1855"/>
                  </a:lnTo>
                  <a:lnTo>
                    <a:pt x="565" y="1851"/>
                  </a:lnTo>
                  <a:lnTo>
                    <a:pt x="564" y="1847"/>
                  </a:lnTo>
                  <a:lnTo>
                    <a:pt x="560" y="1844"/>
                  </a:lnTo>
                  <a:lnTo>
                    <a:pt x="554" y="1840"/>
                  </a:lnTo>
                  <a:lnTo>
                    <a:pt x="548" y="1836"/>
                  </a:lnTo>
                  <a:lnTo>
                    <a:pt x="548" y="1836"/>
                  </a:lnTo>
                  <a:lnTo>
                    <a:pt x="546" y="1837"/>
                  </a:lnTo>
                  <a:lnTo>
                    <a:pt x="546" y="1840"/>
                  </a:lnTo>
                  <a:lnTo>
                    <a:pt x="545" y="1844"/>
                  </a:lnTo>
                  <a:lnTo>
                    <a:pt x="544" y="1850"/>
                  </a:lnTo>
                  <a:lnTo>
                    <a:pt x="543" y="1851"/>
                  </a:lnTo>
                  <a:lnTo>
                    <a:pt x="541" y="1852"/>
                  </a:lnTo>
                  <a:lnTo>
                    <a:pt x="541" y="1852"/>
                  </a:lnTo>
                  <a:lnTo>
                    <a:pt x="539" y="1853"/>
                  </a:lnTo>
                  <a:lnTo>
                    <a:pt x="536" y="1852"/>
                  </a:lnTo>
                  <a:lnTo>
                    <a:pt x="533" y="1850"/>
                  </a:lnTo>
                  <a:lnTo>
                    <a:pt x="529" y="1844"/>
                  </a:lnTo>
                  <a:lnTo>
                    <a:pt x="529" y="1844"/>
                  </a:lnTo>
                  <a:lnTo>
                    <a:pt x="518" y="1849"/>
                  </a:lnTo>
                  <a:lnTo>
                    <a:pt x="507" y="1852"/>
                  </a:lnTo>
                  <a:lnTo>
                    <a:pt x="495" y="1853"/>
                  </a:lnTo>
                  <a:lnTo>
                    <a:pt x="484" y="1853"/>
                  </a:lnTo>
                  <a:lnTo>
                    <a:pt x="474" y="1851"/>
                  </a:lnTo>
                  <a:lnTo>
                    <a:pt x="462" y="1849"/>
                  </a:lnTo>
                  <a:lnTo>
                    <a:pt x="438" y="1842"/>
                  </a:lnTo>
                  <a:lnTo>
                    <a:pt x="438" y="1842"/>
                  </a:lnTo>
                  <a:close/>
                  <a:moveTo>
                    <a:pt x="521" y="1390"/>
                  </a:moveTo>
                  <a:lnTo>
                    <a:pt x="521" y="1390"/>
                  </a:lnTo>
                  <a:lnTo>
                    <a:pt x="522" y="1351"/>
                  </a:lnTo>
                  <a:lnTo>
                    <a:pt x="525" y="1311"/>
                  </a:lnTo>
                  <a:lnTo>
                    <a:pt x="527" y="1271"/>
                  </a:lnTo>
                  <a:lnTo>
                    <a:pt x="529" y="1231"/>
                  </a:lnTo>
                  <a:lnTo>
                    <a:pt x="529" y="1231"/>
                  </a:lnTo>
                  <a:lnTo>
                    <a:pt x="530" y="1180"/>
                  </a:lnTo>
                  <a:lnTo>
                    <a:pt x="534" y="1131"/>
                  </a:lnTo>
                  <a:lnTo>
                    <a:pt x="537" y="1080"/>
                  </a:lnTo>
                  <a:lnTo>
                    <a:pt x="539" y="1023"/>
                  </a:lnTo>
                  <a:lnTo>
                    <a:pt x="539" y="1023"/>
                  </a:lnTo>
                  <a:lnTo>
                    <a:pt x="541" y="950"/>
                  </a:lnTo>
                  <a:lnTo>
                    <a:pt x="542" y="882"/>
                  </a:lnTo>
                  <a:lnTo>
                    <a:pt x="541" y="759"/>
                  </a:lnTo>
                  <a:lnTo>
                    <a:pt x="541" y="759"/>
                  </a:lnTo>
                  <a:lnTo>
                    <a:pt x="537" y="757"/>
                  </a:lnTo>
                  <a:lnTo>
                    <a:pt x="529" y="757"/>
                  </a:lnTo>
                  <a:lnTo>
                    <a:pt x="512" y="757"/>
                  </a:lnTo>
                  <a:lnTo>
                    <a:pt x="504" y="759"/>
                  </a:lnTo>
                  <a:lnTo>
                    <a:pt x="494" y="757"/>
                  </a:lnTo>
                  <a:lnTo>
                    <a:pt x="485" y="754"/>
                  </a:lnTo>
                  <a:lnTo>
                    <a:pt x="482" y="753"/>
                  </a:lnTo>
                  <a:lnTo>
                    <a:pt x="478" y="750"/>
                  </a:lnTo>
                  <a:lnTo>
                    <a:pt x="478" y="750"/>
                  </a:lnTo>
                  <a:lnTo>
                    <a:pt x="478" y="785"/>
                  </a:lnTo>
                  <a:lnTo>
                    <a:pt x="479" y="817"/>
                  </a:lnTo>
                  <a:lnTo>
                    <a:pt x="482" y="881"/>
                  </a:lnTo>
                  <a:lnTo>
                    <a:pt x="482" y="881"/>
                  </a:lnTo>
                  <a:lnTo>
                    <a:pt x="486" y="990"/>
                  </a:lnTo>
                  <a:lnTo>
                    <a:pt x="486" y="1044"/>
                  </a:lnTo>
                  <a:lnTo>
                    <a:pt x="486" y="1097"/>
                  </a:lnTo>
                  <a:lnTo>
                    <a:pt x="486" y="1097"/>
                  </a:lnTo>
                  <a:lnTo>
                    <a:pt x="485" y="1176"/>
                  </a:lnTo>
                  <a:lnTo>
                    <a:pt x="484" y="1223"/>
                  </a:lnTo>
                  <a:lnTo>
                    <a:pt x="482" y="1268"/>
                  </a:lnTo>
                  <a:lnTo>
                    <a:pt x="482" y="1268"/>
                  </a:lnTo>
                  <a:lnTo>
                    <a:pt x="480" y="1300"/>
                  </a:lnTo>
                  <a:lnTo>
                    <a:pt x="477" y="1331"/>
                  </a:lnTo>
                  <a:lnTo>
                    <a:pt x="475" y="1362"/>
                  </a:lnTo>
                  <a:lnTo>
                    <a:pt x="474" y="1377"/>
                  </a:lnTo>
                  <a:lnTo>
                    <a:pt x="475" y="1392"/>
                  </a:lnTo>
                  <a:lnTo>
                    <a:pt x="475" y="1392"/>
                  </a:lnTo>
                  <a:lnTo>
                    <a:pt x="475" y="1432"/>
                  </a:lnTo>
                  <a:lnTo>
                    <a:pt x="473" y="1471"/>
                  </a:lnTo>
                  <a:lnTo>
                    <a:pt x="471" y="1510"/>
                  </a:lnTo>
                  <a:lnTo>
                    <a:pt x="471" y="1531"/>
                  </a:lnTo>
                  <a:lnTo>
                    <a:pt x="473" y="1550"/>
                  </a:lnTo>
                  <a:lnTo>
                    <a:pt x="473" y="1550"/>
                  </a:lnTo>
                  <a:lnTo>
                    <a:pt x="473" y="1578"/>
                  </a:lnTo>
                  <a:lnTo>
                    <a:pt x="471" y="1605"/>
                  </a:lnTo>
                  <a:lnTo>
                    <a:pt x="466" y="1661"/>
                  </a:lnTo>
                  <a:lnTo>
                    <a:pt x="464" y="1689"/>
                  </a:lnTo>
                  <a:lnTo>
                    <a:pt x="462" y="1716"/>
                  </a:lnTo>
                  <a:lnTo>
                    <a:pt x="461" y="1743"/>
                  </a:lnTo>
                  <a:lnTo>
                    <a:pt x="462" y="1768"/>
                  </a:lnTo>
                  <a:lnTo>
                    <a:pt x="462" y="1768"/>
                  </a:lnTo>
                  <a:lnTo>
                    <a:pt x="478" y="1771"/>
                  </a:lnTo>
                  <a:lnTo>
                    <a:pt x="486" y="1773"/>
                  </a:lnTo>
                  <a:lnTo>
                    <a:pt x="494" y="1773"/>
                  </a:lnTo>
                  <a:lnTo>
                    <a:pt x="501" y="1771"/>
                  </a:lnTo>
                  <a:lnTo>
                    <a:pt x="510" y="1768"/>
                  </a:lnTo>
                  <a:lnTo>
                    <a:pt x="518" y="1765"/>
                  </a:lnTo>
                  <a:lnTo>
                    <a:pt x="525" y="1760"/>
                  </a:lnTo>
                  <a:lnTo>
                    <a:pt x="525" y="1760"/>
                  </a:lnTo>
                  <a:lnTo>
                    <a:pt x="523" y="1663"/>
                  </a:lnTo>
                  <a:lnTo>
                    <a:pt x="521" y="1569"/>
                  </a:lnTo>
                  <a:lnTo>
                    <a:pt x="520" y="1479"/>
                  </a:lnTo>
                  <a:lnTo>
                    <a:pt x="520" y="1434"/>
                  </a:lnTo>
                  <a:lnTo>
                    <a:pt x="521" y="1390"/>
                  </a:lnTo>
                  <a:lnTo>
                    <a:pt x="521" y="1390"/>
                  </a:lnTo>
                  <a:close/>
                  <a:moveTo>
                    <a:pt x="525" y="1785"/>
                  </a:moveTo>
                  <a:lnTo>
                    <a:pt x="525" y="1785"/>
                  </a:lnTo>
                  <a:lnTo>
                    <a:pt x="510" y="1789"/>
                  </a:lnTo>
                  <a:lnTo>
                    <a:pt x="495" y="1792"/>
                  </a:lnTo>
                  <a:lnTo>
                    <a:pt x="488" y="1792"/>
                  </a:lnTo>
                  <a:lnTo>
                    <a:pt x="480" y="1792"/>
                  </a:lnTo>
                  <a:lnTo>
                    <a:pt x="471" y="1791"/>
                  </a:lnTo>
                  <a:lnTo>
                    <a:pt x="462" y="1788"/>
                  </a:lnTo>
                  <a:lnTo>
                    <a:pt x="462" y="1788"/>
                  </a:lnTo>
                  <a:lnTo>
                    <a:pt x="459" y="1795"/>
                  </a:lnTo>
                  <a:lnTo>
                    <a:pt x="458" y="1805"/>
                  </a:lnTo>
                  <a:lnTo>
                    <a:pt x="458" y="1815"/>
                  </a:lnTo>
                  <a:lnTo>
                    <a:pt x="458" y="1827"/>
                  </a:lnTo>
                  <a:lnTo>
                    <a:pt x="458" y="1827"/>
                  </a:lnTo>
                  <a:lnTo>
                    <a:pt x="465" y="1829"/>
                  </a:lnTo>
                  <a:lnTo>
                    <a:pt x="474" y="1831"/>
                  </a:lnTo>
                  <a:lnTo>
                    <a:pt x="482" y="1834"/>
                  </a:lnTo>
                  <a:lnTo>
                    <a:pt x="492" y="1834"/>
                  </a:lnTo>
                  <a:lnTo>
                    <a:pt x="501" y="1834"/>
                  </a:lnTo>
                  <a:lnTo>
                    <a:pt x="510" y="1832"/>
                  </a:lnTo>
                  <a:lnTo>
                    <a:pt x="519" y="1830"/>
                  </a:lnTo>
                  <a:lnTo>
                    <a:pt x="527" y="1827"/>
                  </a:lnTo>
                  <a:lnTo>
                    <a:pt x="527" y="1827"/>
                  </a:lnTo>
                  <a:lnTo>
                    <a:pt x="527" y="1806"/>
                  </a:lnTo>
                  <a:lnTo>
                    <a:pt x="527" y="1796"/>
                  </a:lnTo>
                  <a:lnTo>
                    <a:pt x="525" y="1785"/>
                  </a:lnTo>
                  <a:lnTo>
                    <a:pt x="525" y="1785"/>
                  </a:lnTo>
                  <a:close/>
                  <a:moveTo>
                    <a:pt x="466" y="411"/>
                  </a:moveTo>
                  <a:lnTo>
                    <a:pt x="466" y="411"/>
                  </a:lnTo>
                  <a:lnTo>
                    <a:pt x="462" y="409"/>
                  </a:lnTo>
                  <a:lnTo>
                    <a:pt x="460" y="409"/>
                  </a:lnTo>
                  <a:lnTo>
                    <a:pt x="458" y="409"/>
                  </a:lnTo>
                  <a:lnTo>
                    <a:pt x="453" y="411"/>
                  </a:lnTo>
                  <a:lnTo>
                    <a:pt x="453" y="411"/>
                  </a:lnTo>
                  <a:lnTo>
                    <a:pt x="444" y="402"/>
                  </a:lnTo>
                  <a:lnTo>
                    <a:pt x="434" y="396"/>
                  </a:lnTo>
                  <a:lnTo>
                    <a:pt x="425" y="389"/>
                  </a:lnTo>
                  <a:lnTo>
                    <a:pt x="421" y="384"/>
                  </a:lnTo>
                  <a:lnTo>
                    <a:pt x="418" y="378"/>
                  </a:lnTo>
                  <a:lnTo>
                    <a:pt x="418" y="378"/>
                  </a:lnTo>
                  <a:lnTo>
                    <a:pt x="407" y="375"/>
                  </a:lnTo>
                  <a:lnTo>
                    <a:pt x="399" y="371"/>
                  </a:lnTo>
                  <a:lnTo>
                    <a:pt x="391" y="366"/>
                  </a:lnTo>
                  <a:lnTo>
                    <a:pt x="384" y="360"/>
                  </a:lnTo>
                  <a:lnTo>
                    <a:pt x="376" y="354"/>
                  </a:lnTo>
                  <a:lnTo>
                    <a:pt x="369" y="348"/>
                  </a:lnTo>
                  <a:lnTo>
                    <a:pt x="360" y="344"/>
                  </a:lnTo>
                  <a:lnTo>
                    <a:pt x="351" y="341"/>
                  </a:lnTo>
                  <a:lnTo>
                    <a:pt x="351" y="341"/>
                  </a:lnTo>
                  <a:lnTo>
                    <a:pt x="345" y="333"/>
                  </a:lnTo>
                  <a:lnTo>
                    <a:pt x="339" y="327"/>
                  </a:lnTo>
                  <a:lnTo>
                    <a:pt x="332" y="322"/>
                  </a:lnTo>
                  <a:lnTo>
                    <a:pt x="324" y="317"/>
                  </a:lnTo>
                  <a:lnTo>
                    <a:pt x="308" y="310"/>
                  </a:lnTo>
                  <a:lnTo>
                    <a:pt x="299" y="306"/>
                  </a:lnTo>
                  <a:lnTo>
                    <a:pt x="292" y="301"/>
                  </a:lnTo>
                  <a:lnTo>
                    <a:pt x="292" y="301"/>
                  </a:lnTo>
                  <a:lnTo>
                    <a:pt x="285" y="296"/>
                  </a:lnTo>
                  <a:lnTo>
                    <a:pt x="279" y="291"/>
                  </a:lnTo>
                  <a:lnTo>
                    <a:pt x="266" y="279"/>
                  </a:lnTo>
                  <a:lnTo>
                    <a:pt x="259" y="274"/>
                  </a:lnTo>
                  <a:lnTo>
                    <a:pt x="253" y="269"/>
                  </a:lnTo>
                  <a:lnTo>
                    <a:pt x="246" y="265"/>
                  </a:lnTo>
                  <a:lnTo>
                    <a:pt x="237" y="264"/>
                  </a:lnTo>
                  <a:lnTo>
                    <a:pt x="237" y="264"/>
                  </a:lnTo>
                  <a:lnTo>
                    <a:pt x="228" y="254"/>
                  </a:lnTo>
                  <a:lnTo>
                    <a:pt x="220" y="247"/>
                  </a:lnTo>
                  <a:lnTo>
                    <a:pt x="210" y="240"/>
                  </a:lnTo>
                  <a:lnTo>
                    <a:pt x="200" y="234"/>
                  </a:lnTo>
                  <a:lnTo>
                    <a:pt x="177" y="222"/>
                  </a:lnTo>
                  <a:lnTo>
                    <a:pt x="166" y="216"/>
                  </a:lnTo>
                  <a:lnTo>
                    <a:pt x="156" y="209"/>
                  </a:lnTo>
                  <a:lnTo>
                    <a:pt x="156" y="209"/>
                  </a:lnTo>
                  <a:lnTo>
                    <a:pt x="146" y="201"/>
                  </a:lnTo>
                  <a:lnTo>
                    <a:pt x="136" y="192"/>
                  </a:lnTo>
                  <a:lnTo>
                    <a:pt x="127" y="184"/>
                  </a:lnTo>
                  <a:lnTo>
                    <a:pt x="117" y="175"/>
                  </a:lnTo>
                  <a:lnTo>
                    <a:pt x="117" y="175"/>
                  </a:lnTo>
                  <a:lnTo>
                    <a:pt x="97" y="161"/>
                  </a:lnTo>
                  <a:lnTo>
                    <a:pt x="74" y="147"/>
                  </a:lnTo>
                  <a:lnTo>
                    <a:pt x="53" y="134"/>
                  </a:lnTo>
                  <a:lnTo>
                    <a:pt x="43" y="130"/>
                  </a:lnTo>
                  <a:lnTo>
                    <a:pt x="34" y="127"/>
                  </a:lnTo>
                  <a:lnTo>
                    <a:pt x="34" y="127"/>
                  </a:lnTo>
                  <a:lnTo>
                    <a:pt x="28" y="133"/>
                  </a:lnTo>
                  <a:lnTo>
                    <a:pt x="25" y="140"/>
                  </a:lnTo>
                  <a:lnTo>
                    <a:pt x="22" y="148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6" y="164"/>
                  </a:lnTo>
                  <a:lnTo>
                    <a:pt x="31" y="170"/>
                  </a:lnTo>
                  <a:lnTo>
                    <a:pt x="37" y="175"/>
                  </a:lnTo>
                  <a:lnTo>
                    <a:pt x="42" y="181"/>
                  </a:lnTo>
                  <a:lnTo>
                    <a:pt x="42" y="181"/>
                  </a:lnTo>
                  <a:lnTo>
                    <a:pt x="61" y="191"/>
                  </a:lnTo>
                  <a:lnTo>
                    <a:pt x="81" y="202"/>
                  </a:lnTo>
                  <a:lnTo>
                    <a:pt x="117" y="223"/>
                  </a:lnTo>
                  <a:lnTo>
                    <a:pt x="152" y="246"/>
                  </a:lnTo>
                  <a:lnTo>
                    <a:pt x="188" y="268"/>
                  </a:lnTo>
                  <a:lnTo>
                    <a:pt x="223" y="292"/>
                  </a:lnTo>
                  <a:lnTo>
                    <a:pt x="258" y="315"/>
                  </a:lnTo>
                  <a:lnTo>
                    <a:pt x="294" y="337"/>
                  </a:lnTo>
                  <a:lnTo>
                    <a:pt x="331" y="358"/>
                  </a:lnTo>
                  <a:lnTo>
                    <a:pt x="331" y="358"/>
                  </a:lnTo>
                  <a:lnTo>
                    <a:pt x="341" y="366"/>
                  </a:lnTo>
                  <a:lnTo>
                    <a:pt x="351" y="373"/>
                  </a:lnTo>
                  <a:lnTo>
                    <a:pt x="372" y="386"/>
                  </a:lnTo>
                  <a:lnTo>
                    <a:pt x="383" y="393"/>
                  </a:lnTo>
                  <a:lnTo>
                    <a:pt x="393" y="400"/>
                  </a:lnTo>
                  <a:lnTo>
                    <a:pt x="403" y="407"/>
                  </a:lnTo>
                  <a:lnTo>
                    <a:pt x="412" y="417"/>
                  </a:lnTo>
                  <a:lnTo>
                    <a:pt x="412" y="417"/>
                  </a:lnTo>
                  <a:lnTo>
                    <a:pt x="419" y="419"/>
                  </a:lnTo>
                  <a:lnTo>
                    <a:pt x="425" y="422"/>
                  </a:lnTo>
                  <a:lnTo>
                    <a:pt x="437" y="431"/>
                  </a:lnTo>
                  <a:lnTo>
                    <a:pt x="444" y="435"/>
                  </a:lnTo>
                  <a:lnTo>
                    <a:pt x="450" y="439"/>
                  </a:lnTo>
                  <a:lnTo>
                    <a:pt x="458" y="442"/>
                  </a:lnTo>
                  <a:lnTo>
                    <a:pt x="466" y="444"/>
                  </a:lnTo>
                  <a:lnTo>
                    <a:pt x="466" y="444"/>
                  </a:lnTo>
                  <a:lnTo>
                    <a:pt x="467" y="448"/>
                  </a:lnTo>
                  <a:lnTo>
                    <a:pt x="470" y="452"/>
                  </a:lnTo>
                  <a:lnTo>
                    <a:pt x="473" y="453"/>
                  </a:lnTo>
                  <a:lnTo>
                    <a:pt x="475" y="454"/>
                  </a:lnTo>
                  <a:lnTo>
                    <a:pt x="477" y="453"/>
                  </a:lnTo>
                  <a:lnTo>
                    <a:pt x="478" y="452"/>
                  </a:lnTo>
                  <a:lnTo>
                    <a:pt x="478" y="452"/>
                  </a:lnTo>
                  <a:lnTo>
                    <a:pt x="477" y="448"/>
                  </a:lnTo>
                  <a:lnTo>
                    <a:pt x="478" y="445"/>
                  </a:lnTo>
                  <a:lnTo>
                    <a:pt x="479" y="442"/>
                  </a:lnTo>
                  <a:lnTo>
                    <a:pt x="482" y="438"/>
                  </a:lnTo>
                  <a:lnTo>
                    <a:pt x="488" y="433"/>
                  </a:lnTo>
                  <a:lnTo>
                    <a:pt x="491" y="430"/>
                  </a:lnTo>
                  <a:lnTo>
                    <a:pt x="493" y="427"/>
                  </a:lnTo>
                  <a:lnTo>
                    <a:pt x="493" y="427"/>
                  </a:lnTo>
                  <a:lnTo>
                    <a:pt x="484" y="424"/>
                  </a:lnTo>
                  <a:lnTo>
                    <a:pt x="478" y="420"/>
                  </a:lnTo>
                  <a:lnTo>
                    <a:pt x="471" y="416"/>
                  </a:lnTo>
                  <a:lnTo>
                    <a:pt x="466" y="411"/>
                  </a:lnTo>
                  <a:lnTo>
                    <a:pt x="466" y="411"/>
                  </a:lnTo>
                  <a:close/>
                  <a:moveTo>
                    <a:pt x="451" y="469"/>
                  </a:moveTo>
                  <a:lnTo>
                    <a:pt x="451" y="469"/>
                  </a:lnTo>
                  <a:lnTo>
                    <a:pt x="415" y="442"/>
                  </a:lnTo>
                  <a:lnTo>
                    <a:pt x="379" y="416"/>
                  </a:lnTo>
                  <a:lnTo>
                    <a:pt x="344" y="392"/>
                  </a:lnTo>
                  <a:lnTo>
                    <a:pt x="325" y="381"/>
                  </a:lnTo>
                  <a:lnTo>
                    <a:pt x="304" y="369"/>
                  </a:lnTo>
                  <a:lnTo>
                    <a:pt x="304" y="369"/>
                  </a:lnTo>
                  <a:lnTo>
                    <a:pt x="283" y="351"/>
                  </a:lnTo>
                  <a:lnTo>
                    <a:pt x="261" y="333"/>
                  </a:lnTo>
                  <a:lnTo>
                    <a:pt x="238" y="316"/>
                  </a:lnTo>
                  <a:lnTo>
                    <a:pt x="215" y="300"/>
                  </a:lnTo>
                  <a:lnTo>
                    <a:pt x="190" y="285"/>
                  </a:lnTo>
                  <a:lnTo>
                    <a:pt x="166" y="270"/>
                  </a:lnTo>
                  <a:lnTo>
                    <a:pt x="141" y="256"/>
                  </a:lnTo>
                  <a:lnTo>
                    <a:pt x="115" y="242"/>
                  </a:lnTo>
                  <a:lnTo>
                    <a:pt x="115" y="242"/>
                  </a:lnTo>
                  <a:lnTo>
                    <a:pt x="110" y="236"/>
                  </a:lnTo>
                  <a:lnTo>
                    <a:pt x="103" y="229"/>
                  </a:lnTo>
                  <a:lnTo>
                    <a:pt x="99" y="226"/>
                  </a:lnTo>
                  <a:lnTo>
                    <a:pt x="95" y="224"/>
                  </a:lnTo>
                  <a:lnTo>
                    <a:pt x="90" y="224"/>
                  </a:lnTo>
                  <a:lnTo>
                    <a:pt x="86" y="225"/>
                  </a:lnTo>
                  <a:lnTo>
                    <a:pt x="86" y="225"/>
                  </a:lnTo>
                  <a:lnTo>
                    <a:pt x="89" y="237"/>
                  </a:lnTo>
                  <a:lnTo>
                    <a:pt x="91" y="249"/>
                  </a:lnTo>
                  <a:lnTo>
                    <a:pt x="92" y="261"/>
                  </a:lnTo>
                  <a:lnTo>
                    <a:pt x="92" y="272"/>
                  </a:lnTo>
                  <a:lnTo>
                    <a:pt x="92" y="298"/>
                  </a:lnTo>
                  <a:lnTo>
                    <a:pt x="92" y="324"/>
                  </a:lnTo>
                  <a:lnTo>
                    <a:pt x="92" y="324"/>
                  </a:lnTo>
                  <a:lnTo>
                    <a:pt x="92" y="337"/>
                  </a:lnTo>
                  <a:lnTo>
                    <a:pt x="95" y="350"/>
                  </a:lnTo>
                  <a:lnTo>
                    <a:pt x="97" y="361"/>
                  </a:lnTo>
                  <a:lnTo>
                    <a:pt x="99" y="372"/>
                  </a:lnTo>
                  <a:lnTo>
                    <a:pt x="99" y="372"/>
                  </a:lnTo>
                  <a:lnTo>
                    <a:pt x="98" y="386"/>
                  </a:lnTo>
                  <a:lnTo>
                    <a:pt x="97" y="399"/>
                  </a:lnTo>
                  <a:lnTo>
                    <a:pt x="97" y="413"/>
                  </a:lnTo>
                  <a:lnTo>
                    <a:pt x="97" y="419"/>
                  </a:lnTo>
                  <a:lnTo>
                    <a:pt x="99" y="424"/>
                  </a:lnTo>
                  <a:lnTo>
                    <a:pt x="99" y="424"/>
                  </a:lnTo>
                  <a:lnTo>
                    <a:pt x="101" y="430"/>
                  </a:lnTo>
                  <a:lnTo>
                    <a:pt x="104" y="433"/>
                  </a:lnTo>
                  <a:lnTo>
                    <a:pt x="112" y="442"/>
                  </a:lnTo>
                  <a:lnTo>
                    <a:pt x="120" y="448"/>
                  </a:lnTo>
                  <a:lnTo>
                    <a:pt x="128" y="457"/>
                  </a:lnTo>
                  <a:lnTo>
                    <a:pt x="128" y="457"/>
                  </a:lnTo>
                  <a:lnTo>
                    <a:pt x="130" y="460"/>
                  </a:lnTo>
                  <a:lnTo>
                    <a:pt x="132" y="465"/>
                  </a:lnTo>
                  <a:lnTo>
                    <a:pt x="134" y="469"/>
                  </a:lnTo>
                  <a:lnTo>
                    <a:pt x="136" y="474"/>
                  </a:lnTo>
                  <a:lnTo>
                    <a:pt x="136" y="474"/>
                  </a:lnTo>
                  <a:lnTo>
                    <a:pt x="142" y="479"/>
                  </a:lnTo>
                  <a:lnTo>
                    <a:pt x="147" y="483"/>
                  </a:lnTo>
                  <a:lnTo>
                    <a:pt x="161" y="493"/>
                  </a:lnTo>
                  <a:lnTo>
                    <a:pt x="175" y="502"/>
                  </a:lnTo>
                  <a:lnTo>
                    <a:pt x="189" y="511"/>
                  </a:lnTo>
                  <a:lnTo>
                    <a:pt x="189" y="511"/>
                  </a:lnTo>
                  <a:lnTo>
                    <a:pt x="197" y="518"/>
                  </a:lnTo>
                  <a:lnTo>
                    <a:pt x="205" y="525"/>
                  </a:lnTo>
                  <a:lnTo>
                    <a:pt x="212" y="532"/>
                  </a:lnTo>
                  <a:lnTo>
                    <a:pt x="218" y="536"/>
                  </a:lnTo>
                  <a:lnTo>
                    <a:pt x="218" y="536"/>
                  </a:lnTo>
                  <a:lnTo>
                    <a:pt x="221" y="537"/>
                  </a:lnTo>
                  <a:lnTo>
                    <a:pt x="225" y="537"/>
                  </a:lnTo>
                  <a:lnTo>
                    <a:pt x="228" y="537"/>
                  </a:lnTo>
                  <a:lnTo>
                    <a:pt x="231" y="538"/>
                  </a:lnTo>
                  <a:lnTo>
                    <a:pt x="231" y="538"/>
                  </a:lnTo>
                  <a:lnTo>
                    <a:pt x="237" y="544"/>
                  </a:lnTo>
                  <a:lnTo>
                    <a:pt x="243" y="551"/>
                  </a:lnTo>
                  <a:lnTo>
                    <a:pt x="250" y="557"/>
                  </a:lnTo>
                  <a:lnTo>
                    <a:pt x="256" y="564"/>
                  </a:lnTo>
                  <a:lnTo>
                    <a:pt x="256" y="564"/>
                  </a:lnTo>
                  <a:lnTo>
                    <a:pt x="310" y="606"/>
                  </a:lnTo>
                  <a:lnTo>
                    <a:pt x="337" y="628"/>
                  </a:lnTo>
                  <a:lnTo>
                    <a:pt x="365" y="649"/>
                  </a:lnTo>
                  <a:lnTo>
                    <a:pt x="393" y="670"/>
                  </a:lnTo>
                  <a:lnTo>
                    <a:pt x="422" y="689"/>
                  </a:lnTo>
                  <a:lnTo>
                    <a:pt x="450" y="706"/>
                  </a:lnTo>
                  <a:lnTo>
                    <a:pt x="478" y="723"/>
                  </a:lnTo>
                  <a:lnTo>
                    <a:pt x="478" y="723"/>
                  </a:lnTo>
                  <a:lnTo>
                    <a:pt x="473" y="694"/>
                  </a:lnTo>
                  <a:lnTo>
                    <a:pt x="468" y="666"/>
                  </a:lnTo>
                  <a:lnTo>
                    <a:pt x="467" y="639"/>
                  </a:lnTo>
                  <a:lnTo>
                    <a:pt x="466" y="613"/>
                  </a:lnTo>
                  <a:lnTo>
                    <a:pt x="467" y="560"/>
                  </a:lnTo>
                  <a:lnTo>
                    <a:pt x="468" y="534"/>
                  </a:lnTo>
                  <a:lnTo>
                    <a:pt x="468" y="507"/>
                  </a:lnTo>
                  <a:lnTo>
                    <a:pt x="468" y="507"/>
                  </a:lnTo>
                  <a:lnTo>
                    <a:pt x="473" y="500"/>
                  </a:lnTo>
                  <a:lnTo>
                    <a:pt x="476" y="494"/>
                  </a:lnTo>
                  <a:lnTo>
                    <a:pt x="478" y="487"/>
                  </a:lnTo>
                  <a:lnTo>
                    <a:pt x="478" y="477"/>
                  </a:lnTo>
                  <a:lnTo>
                    <a:pt x="478" y="477"/>
                  </a:lnTo>
                  <a:lnTo>
                    <a:pt x="474" y="477"/>
                  </a:lnTo>
                  <a:lnTo>
                    <a:pt x="470" y="476"/>
                  </a:lnTo>
                  <a:lnTo>
                    <a:pt x="464" y="472"/>
                  </a:lnTo>
                  <a:lnTo>
                    <a:pt x="459" y="469"/>
                  </a:lnTo>
                  <a:lnTo>
                    <a:pt x="455" y="468"/>
                  </a:lnTo>
                  <a:lnTo>
                    <a:pt x="451" y="469"/>
                  </a:lnTo>
                  <a:lnTo>
                    <a:pt x="451" y="469"/>
                  </a:lnTo>
                  <a:close/>
                  <a:moveTo>
                    <a:pt x="304" y="625"/>
                  </a:moveTo>
                  <a:lnTo>
                    <a:pt x="304" y="625"/>
                  </a:lnTo>
                  <a:lnTo>
                    <a:pt x="285" y="614"/>
                  </a:lnTo>
                  <a:lnTo>
                    <a:pt x="266" y="601"/>
                  </a:lnTo>
                  <a:lnTo>
                    <a:pt x="247" y="588"/>
                  </a:lnTo>
                  <a:lnTo>
                    <a:pt x="227" y="573"/>
                  </a:lnTo>
                  <a:lnTo>
                    <a:pt x="190" y="544"/>
                  </a:lnTo>
                  <a:lnTo>
                    <a:pt x="171" y="532"/>
                  </a:lnTo>
                  <a:lnTo>
                    <a:pt x="153" y="520"/>
                  </a:lnTo>
                  <a:lnTo>
                    <a:pt x="153" y="520"/>
                  </a:lnTo>
                  <a:lnTo>
                    <a:pt x="153" y="550"/>
                  </a:lnTo>
                  <a:lnTo>
                    <a:pt x="153" y="586"/>
                  </a:lnTo>
                  <a:lnTo>
                    <a:pt x="153" y="662"/>
                  </a:lnTo>
                  <a:lnTo>
                    <a:pt x="153" y="662"/>
                  </a:lnTo>
                  <a:lnTo>
                    <a:pt x="153" y="705"/>
                  </a:lnTo>
                  <a:lnTo>
                    <a:pt x="156" y="751"/>
                  </a:lnTo>
                  <a:lnTo>
                    <a:pt x="161" y="851"/>
                  </a:lnTo>
                  <a:lnTo>
                    <a:pt x="161" y="851"/>
                  </a:lnTo>
                  <a:lnTo>
                    <a:pt x="165" y="930"/>
                  </a:lnTo>
                  <a:lnTo>
                    <a:pt x="167" y="1016"/>
                  </a:lnTo>
                  <a:lnTo>
                    <a:pt x="168" y="1103"/>
                  </a:lnTo>
                  <a:lnTo>
                    <a:pt x="172" y="1189"/>
                  </a:lnTo>
                  <a:lnTo>
                    <a:pt x="172" y="1189"/>
                  </a:lnTo>
                  <a:lnTo>
                    <a:pt x="172" y="1207"/>
                  </a:lnTo>
                  <a:lnTo>
                    <a:pt x="172" y="1228"/>
                  </a:lnTo>
                  <a:lnTo>
                    <a:pt x="173" y="1246"/>
                  </a:lnTo>
                  <a:lnTo>
                    <a:pt x="173" y="1254"/>
                  </a:lnTo>
                  <a:lnTo>
                    <a:pt x="174" y="1261"/>
                  </a:lnTo>
                  <a:lnTo>
                    <a:pt x="174" y="1261"/>
                  </a:lnTo>
                  <a:lnTo>
                    <a:pt x="176" y="1264"/>
                  </a:lnTo>
                  <a:lnTo>
                    <a:pt x="178" y="1268"/>
                  </a:lnTo>
                  <a:lnTo>
                    <a:pt x="183" y="1276"/>
                  </a:lnTo>
                  <a:lnTo>
                    <a:pt x="187" y="1280"/>
                  </a:lnTo>
                  <a:lnTo>
                    <a:pt x="189" y="1284"/>
                  </a:lnTo>
                  <a:lnTo>
                    <a:pt x="190" y="1289"/>
                  </a:lnTo>
                  <a:lnTo>
                    <a:pt x="191" y="1294"/>
                  </a:lnTo>
                  <a:lnTo>
                    <a:pt x="191" y="1294"/>
                  </a:lnTo>
                  <a:lnTo>
                    <a:pt x="256" y="1373"/>
                  </a:lnTo>
                  <a:lnTo>
                    <a:pt x="322" y="1452"/>
                  </a:lnTo>
                  <a:lnTo>
                    <a:pt x="451" y="1613"/>
                  </a:lnTo>
                  <a:lnTo>
                    <a:pt x="451" y="1613"/>
                  </a:lnTo>
                  <a:lnTo>
                    <a:pt x="454" y="1587"/>
                  </a:lnTo>
                  <a:lnTo>
                    <a:pt x="455" y="1563"/>
                  </a:lnTo>
                  <a:lnTo>
                    <a:pt x="455" y="1538"/>
                  </a:lnTo>
                  <a:lnTo>
                    <a:pt x="455" y="1514"/>
                  </a:lnTo>
                  <a:lnTo>
                    <a:pt x="455" y="1514"/>
                  </a:lnTo>
                  <a:lnTo>
                    <a:pt x="455" y="1473"/>
                  </a:lnTo>
                  <a:lnTo>
                    <a:pt x="455" y="1431"/>
                  </a:lnTo>
                  <a:lnTo>
                    <a:pt x="457" y="1390"/>
                  </a:lnTo>
                  <a:lnTo>
                    <a:pt x="458" y="1351"/>
                  </a:lnTo>
                  <a:lnTo>
                    <a:pt x="458" y="1351"/>
                  </a:lnTo>
                  <a:lnTo>
                    <a:pt x="457" y="1331"/>
                  </a:lnTo>
                  <a:lnTo>
                    <a:pt x="454" y="1313"/>
                  </a:lnTo>
                  <a:lnTo>
                    <a:pt x="454" y="1304"/>
                  </a:lnTo>
                  <a:lnTo>
                    <a:pt x="455" y="1295"/>
                  </a:lnTo>
                  <a:lnTo>
                    <a:pt x="458" y="1286"/>
                  </a:lnTo>
                  <a:lnTo>
                    <a:pt x="462" y="1277"/>
                  </a:lnTo>
                  <a:lnTo>
                    <a:pt x="462" y="1277"/>
                  </a:lnTo>
                  <a:lnTo>
                    <a:pt x="460" y="1260"/>
                  </a:lnTo>
                  <a:lnTo>
                    <a:pt x="460" y="1243"/>
                  </a:lnTo>
                  <a:lnTo>
                    <a:pt x="460" y="1225"/>
                  </a:lnTo>
                  <a:lnTo>
                    <a:pt x="461" y="1208"/>
                  </a:lnTo>
                  <a:lnTo>
                    <a:pt x="466" y="1143"/>
                  </a:lnTo>
                  <a:lnTo>
                    <a:pt x="466" y="1143"/>
                  </a:lnTo>
                  <a:lnTo>
                    <a:pt x="467" y="1123"/>
                  </a:lnTo>
                  <a:lnTo>
                    <a:pt x="467" y="1102"/>
                  </a:lnTo>
                  <a:lnTo>
                    <a:pt x="465" y="1062"/>
                  </a:lnTo>
                  <a:lnTo>
                    <a:pt x="462" y="1021"/>
                  </a:lnTo>
                  <a:lnTo>
                    <a:pt x="460" y="979"/>
                  </a:lnTo>
                  <a:lnTo>
                    <a:pt x="460" y="979"/>
                  </a:lnTo>
                  <a:lnTo>
                    <a:pt x="459" y="947"/>
                  </a:lnTo>
                  <a:lnTo>
                    <a:pt x="459" y="915"/>
                  </a:lnTo>
                  <a:lnTo>
                    <a:pt x="460" y="853"/>
                  </a:lnTo>
                  <a:lnTo>
                    <a:pt x="461" y="794"/>
                  </a:lnTo>
                  <a:lnTo>
                    <a:pt x="461" y="766"/>
                  </a:lnTo>
                  <a:lnTo>
                    <a:pt x="460" y="739"/>
                  </a:lnTo>
                  <a:lnTo>
                    <a:pt x="460" y="739"/>
                  </a:lnTo>
                  <a:lnTo>
                    <a:pt x="384" y="685"/>
                  </a:lnTo>
                  <a:lnTo>
                    <a:pt x="343" y="655"/>
                  </a:lnTo>
                  <a:lnTo>
                    <a:pt x="304" y="625"/>
                  </a:lnTo>
                  <a:lnTo>
                    <a:pt x="304" y="625"/>
                  </a:lnTo>
                  <a:close/>
                  <a:moveTo>
                    <a:pt x="451" y="1634"/>
                  </a:moveTo>
                  <a:lnTo>
                    <a:pt x="451" y="1634"/>
                  </a:lnTo>
                  <a:lnTo>
                    <a:pt x="448" y="1634"/>
                  </a:lnTo>
                  <a:lnTo>
                    <a:pt x="446" y="1634"/>
                  </a:lnTo>
                  <a:lnTo>
                    <a:pt x="445" y="1634"/>
                  </a:lnTo>
                  <a:lnTo>
                    <a:pt x="445" y="1634"/>
                  </a:lnTo>
                  <a:lnTo>
                    <a:pt x="439" y="1630"/>
                  </a:lnTo>
                  <a:lnTo>
                    <a:pt x="435" y="1625"/>
                  </a:lnTo>
                  <a:lnTo>
                    <a:pt x="425" y="1612"/>
                  </a:lnTo>
                  <a:lnTo>
                    <a:pt x="416" y="1598"/>
                  </a:lnTo>
                  <a:lnTo>
                    <a:pt x="407" y="1585"/>
                  </a:lnTo>
                  <a:lnTo>
                    <a:pt x="407" y="1585"/>
                  </a:lnTo>
                  <a:lnTo>
                    <a:pt x="389" y="1559"/>
                  </a:lnTo>
                  <a:lnTo>
                    <a:pt x="379" y="1548"/>
                  </a:lnTo>
                  <a:lnTo>
                    <a:pt x="370" y="1537"/>
                  </a:lnTo>
                  <a:lnTo>
                    <a:pt x="370" y="1537"/>
                  </a:lnTo>
                  <a:lnTo>
                    <a:pt x="361" y="1522"/>
                  </a:lnTo>
                  <a:lnTo>
                    <a:pt x="352" y="1508"/>
                  </a:lnTo>
                  <a:lnTo>
                    <a:pt x="341" y="1495"/>
                  </a:lnTo>
                  <a:lnTo>
                    <a:pt x="329" y="1482"/>
                  </a:lnTo>
                  <a:lnTo>
                    <a:pt x="304" y="1457"/>
                  </a:lnTo>
                  <a:lnTo>
                    <a:pt x="293" y="1444"/>
                  </a:lnTo>
                  <a:lnTo>
                    <a:pt x="281" y="1430"/>
                  </a:lnTo>
                  <a:lnTo>
                    <a:pt x="281" y="1430"/>
                  </a:lnTo>
                  <a:lnTo>
                    <a:pt x="262" y="1404"/>
                  </a:lnTo>
                  <a:lnTo>
                    <a:pt x="242" y="1378"/>
                  </a:lnTo>
                  <a:lnTo>
                    <a:pt x="222" y="1353"/>
                  </a:lnTo>
                  <a:lnTo>
                    <a:pt x="212" y="1341"/>
                  </a:lnTo>
                  <a:lnTo>
                    <a:pt x="202" y="1329"/>
                  </a:lnTo>
                  <a:lnTo>
                    <a:pt x="202" y="1329"/>
                  </a:lnTo>
                  <a:lnTo>
                    <a:pt x="194" y="1321"/>
                  </a:lnTo>
                  <a:lnTo>
                    <a:pt x="187" y="1311"/>
                  </a:lnTo>
                  <a:lnTo>
                    <a:pt x="175" y="1290"/>
                  </a:lnTo>
                  <a:lnTo>
                    <a:pt x="162" y="1269"/>
                  </a:lnTo>
                  <a:lnTo>
                    <a:pt x="156" y="1260"/>
                  </a:lnTo>
                  <a:lnTo>
                    <a:pt x="149" y="1250"/>
                  </a:lnTo>
                  <a:lnTo>
                    <a:pt x="149" y="1250"/>
                  </a:lnTo>
                  <a:lnTo>
                    <a:pt x="150" y="1259"/>
                  </a:lnTo>
                  <a:lnTo>
                    <a:pt x="152" y="1268"/>
                  </a:lnTo>
                  <a:lnTo>
                    <a:pt x="157" y="1277"/>
                  </a:lnTo>
                  <a:lnTo>
                    <a:pt x="161" y="1285"/>
                  </a:lnTo>
                  <a:lnTo>
                    <a:pt x="166" y="1293"/>
                  </a:lnTo>
                  <a:lnTo>
                    <a:pt x="172" y="1300"/>
                  </a:lnTo>
                  <a:lnTo>
                    <a:pt x="185" y="1313"/>
                  </a:lnTo>
                  <a:lnTo>
                    <a:pt x="185" y="1313"/>
                  </a:lnTo>
                  <a:lnTo>
                    <a:pt x="185" y="1317"/>
                  </a:lnTo>
                  <a:lnTo>
                    <a:pt x="186" y="1321"/>
                  </a:lnTo>
                  <a:lnTo>
                    <a:pt x="187" y="1324"/>
                  </a:lnTo>
                  <a:lnTo>
                    <a:pt x="187" y="1327"/>
                  </a:lnTo>
                  <a:lnTo>
                    <a:pt x="187" y="1327"/>
                  </a:lnTo>
                  <a:lnTo>
                    <a:pt x="221" y="1370"/>
                  </a:lnTo>
                  <a:lnTo>
                    <a:pt x="254" y="1413"/>
                  </a:lnTo>
                  <a:lnTo>
                    <a:pt x="318" y="1499"/>
                  </a:lnTo>
                  <a:lnTo>
                    <a:pt x="384" y="1587"/>
                  </a:lnTo>
                  <a:lnTo>
                    <a:pt x="416" y="1631"/>
                  </a:lnTo>
                  <a:lnTo>
                    <a:pt x="449" y="1674"/>
                  </a:lnTo>
                  <a:lnTo>
                    <a:pt x="449" y="1674"/>
                  </a:lnTo>
                  <a:lnTo>
                    <a:pt x="449" y="1663"/>
                  </a:lnTo>
                  <a:lnTo>
                    <a:pt x="450" y="1655"/>
                  </a:lnTo>
                  <a:lnTo>
                    <a:pt x="451" y="1645"/>
                  </a:lnTo>
                  <a:lnTo>
                    <a:pt x="451" y="1634"/>
                  </a:lnTo>
                  <a:lnTo>
                    <a:pt x="451" y="1634"/>
                  </a:lnTo>
                  <a:close/>
                  <a:moveTo>
                    <a:pt x="105" y="1370"/>
                  </a:moveTo>
                  <a:lnTo>
                    <a:pt x="105" y="1370"/>
                  </a:lnTo>
                  <a:lnTo>
                    <a:pt x="100" y="1371"/>
                  </a:lnTo>
                  <a:lnTo>
                    <a:pt x="97" y="1372"/>
                  </a:lnTo>
                  <a:lnTo>
                    <a:pt x="91" y="1376"/>
                  </a:lnTo>
                  <a:lnTo>
                    <a:pt x="87" y="1380"/>
                  </a:lnTo>
                  <a:lnTo>
                    <a:pt x="85" y="1381"/>
                  </a:lnTo>
                  <a:lnTo>
                    <a:pt x="82" y="1382"/>
                  </a:lnTo>
                  <a:lnTo>
                    <a:pt x="82" y="1382"/>
                  </a:lnTo>
                  <a:lnTo>
                    <a:pt x="84" y="1389"/>
                  </a:lnTo>
                  <a:lnTo>
                    <a:pt x="86" y="1395"/>
                  </a:lnTo>
                  <a:lnTo>
                    <a:pt x="88" y="1400"/>
                  </a:lnTo>
                  <a:lnTo>
                    <a:pt x="91" y="1403"/>
                  </a:lnTo>
                  <a:lnTo>
                    <a:pt x="96" y="1406"/>
                  </a:lnTo>
                  <a:lnTo>
                    <a:pt x="100" y="1410"/>
                  </a:lnTo>
                  <a:lnTo>
                    <a:pt x="110" y="1413"/>
                  </a:lnTo>
                  <a:lnTo>
                    <a:pt x="120" y="1414"/>
                  </a:lnTo>
                  <a:lnTo>
                    <a:pt x="132" y="1415"/>
                  </a:lnTo>
                  <a:lnTo>
                    <a:pt x="145" y="1416"/>
                  </a:lnTo>
                  <a:lnTo>
                    <a:pt x="158" y="1418"/>
                  </a:lnTo>
                  <a:lnTo>
                    <a:pt x="158" y="1418"/>
                  </a:lnTo>
                  <a:lnTo>
                    <a:pt x="166" y="1411"/>
                  </a:lnTo>
                  <a:lnTo>
                    <a:pt x="175" y="1405"/>
                  </a:lnTo>
                  <a:lnTo>
                    <a:pt x="195" y="1395"/>
                  </a:lnTo>
                  <a:lnTo>
                    <a:pt x="195" y="1395"/>
                  </a:lnTo>
                  <a:lnTo>
                    <a:pt x="195" y="1391"/>
                  </a:lnTo>
                  <a:lnTo>
                    <a:pt x="195" y="1389"/>
                  </a:lnTo>
                  <a:lnTo>
                    <a:pt x="196" y="1384"/>
                  </a:lnTo>
                  <a:lnTo>
                    <a:pt x="198" y="1378"/>
                  </a:lnTo>
                  <a:lnTo>
                    <a:pt x="198" y="1376"/>
                  </a:lnTo>
                  <a:lnTo>
                    <a:pt x="197" y="1373"/>
                  </a:lnTo>
                  <a:lnTo>
                    <a:pt x="197" y="1373"/>
                  </a:lnTo>
                  <a:lnTo>
                    <a:pt x="194" y="1378"/>
                  </a:lnTo>
                  <a:lnTo>
                    <a:pt x="190" y="1382"/>
                  </a:lnTo>
                  <a:lnTo>
                    <a:pt x="185" y="1385"/>
                  </a:lnTo>
                  <a:lnTo>
                    <a:pt x="178" y="1388"/>
                  </a:lnTo>
                  <a:lnTo>
                    <a:pt x="172" y="1389"/>
                  </a:lnTo>
                  <a:lnTo>
                    <a:pt x="165" y="1390"/>
                  </a:lnTo>
                  <a:lnTo>
                    <a:pt x="150" y="1391"/>
                  </a:lnTo>
                  <a:lnTo>
                    <a:pt x="135" y="1389"/>
                  </a:lnTo>
                  <a:lnTo>
                    <a:pt x="128" y="1388"/>
                  </a:lnTo>
                  <a:lnTo>
                    <a:pt x="121" y="1385"/>
                  </a:lnTo>
                  <a:lnTo>
                    <a:pt x="116" y="1382"/>
                  </a:lnTo>
                  <a:lnTo>
                    <a:pt x="111" y="1378"/>
                  </a:lnTo>
                  <a:lnTo>
                    <a:pt x="107" y="1374"/>
                  </a:lnTo>
                  <a:lnTo>
                    <a:pt x="105" y="1370"/>
                  </a:lnTo>
                  <a:lnTo>
                    <a:pt x="105" y="1370"/>
                  </a:lnTo>
                  <a:close/>
                  <a:moveTo>
                    <a:pt x="176" y="1342"/>
                  </a:moveTo>
                  <a:lnTo>
                    <a:pt x="176" y="1342"/>
                  </a:lnTo>
                  <a:lnTo>
                    <a:pt x="170" y="1344"/>
                  </a:lnTo>
                  <a:lnTo>
                    <a:pt x="162" y="1345"/>
                  </a:lnTo>
                  <a:lnTo>
                    <a:pt x="147" y="1346"/>
                  </a:lnTo>
                  <a:lnTo>
                    <a:pt x="133" y="1346"/>
                  </a:lnTo>
                  <a:lnTo>
                    <a:pt x="121" y="1344"/>
                  </a:lnTo>
                  <a:lnTo>
                    <a:pt x="121" y="1344"/>
                  </a:lnTo>
                  <a:lnTo>
                    <a:pt x="120" y="1351"/>
                  </a:lnTo>
                  <a:lnTo>
                    <a:pt x="119" y="1358"/>
                  </a:lnTo>
                  <a:lnTo>
                    <a:pt x="119" y="1367"/>
                  </a:lnTo>
                  <a:lnTo>
                    <a:pt x="119" y="1371"/>
                  </a:lnTo>
                  <a:lnTo>
                    <a:pt x="121" y="1375"/>
                  </a:lnTo>
                  <a:lnTo>
                    <a:pt x="121" y="1375"/>
                  </a:lnTo>
                  <a:lnTo>
                    <a:pt x="132" y="1376"/>
                  </a:lnTo>
                  <a:lnTo>
                    <a:pt x="145" y="1376"/>
                  </a:lnTo>
                  <a:lnTo>
                    <a:pt x="158" y="1374"/>
                  </a:lnTo>
                  <a:lnTo>
                    <a:pt x="168" y="1372"/>
                  </a:lnTo>
                  <a:lnTo>
                    <a:pt x="174" y="1370"/>
                  </a:lnTo>
                  <a:lnTo>
                    <a:pt x="178" y="1368"/>
                  </a:lnTo>
                  <a:lnTo>
                    <a:pt x="181" y="1365"/>
                  </a:lnTo>
                  <a:lnTo>
                    <a:pt x="182" y="1361"/>
                  </a:lnTo>
                  <a:lnTo>
                    <a:pt x="183" y="1358"/>
                  </a:lnTo>
                  <a:lnTo>
                    <a:pt x="182" y="1353"/>
                  </a:lnTo>
                  <a:lnTo>
                    <a:pt x="180" y="1349"/>
                  </a:lnTo>
                  <a:lnTo>
                    <a:pt x="176" y="1342"/>
                  </a:lnTo>
                  <a:lnTo>
                    <a:pt x="176" y="1342"/>
                  </a:lnTo>
                  <a:close/>
                  <a:moveTo>
                    <a:pt x="151" y="1119"/>
                  </a:moveTo>
                  <a:lnTo>
                    <a:pt x="151" y="1119"/>
                  </a:lnTo>
                  <a:lnTo>
                    <a:pt x="152" y="1088"/>
                  </a:lnTo>
                  <a:lnTo>
                    <a:pt x="152" y="1056"/>
                  </a:lnTo>
                  <a:lnTo>
                    <a:pt x="151" y="991"/>
                  </a:lnTo>
                  <a:lnTo>
                    <a:pt x="150" y="927"/>
                  </a:lnTo>
                  <a:lnTo>
                    <a:pt x="149" y="861"/>
                  </a:lnTo>
                  <a:lnTo>
                    <a:pt x="149" y="861"/>
                  </a:lnTo>
                  <a:lnTo>
                    <a:pt x="147" y="831"/>
                  </a:lnTo>
                  <a:lnTo>
                    <a:pt x="145" y="801"/>
                  </a:lnTo>
                  <a:lnTo>
                    <a:pt x="141" y="771"/>
                  </a:lnTo>
                  <a:lnTo>
                    <a:pt x="139" y="741"/>
                  </a:lnTo>
                  <a:lnTo>
                    <a:pt x="139" y="741"/>
                  </a:lnTo>
                  <a:lnTo>
                    <a:pt x="137" y="716"/>
                  </a:lnTo>
                  <a:lnTo>
                    <a:pt x="139" y="690"/>
                  </a:lnTo>
                  <a:lnTo>
                    <a:pt x="140" y="665"/>
                  </a:lnTo>
                  <a:lnTo>
                    <a:pt x="140" y="653"/>
                  </a:lnTo>
                  <a:lnTo>
                    <a:pt x="139" y="641"/>
                  </a:lnTo>
                  <a:lnTo>
                    <a:pt x="139" y="641"/>
                  </a:lnTo>
                  <a:lnTo>
                    <a:pt x="136" y="630"/>
                  </a:lnTo>
                  <a:lnTo>
                    <a:pt x="134" y="619"/>
                  </a:lnTo>
                  <a:lnTo>
                    <a:pt x="131" y="608"/>
                  </a:lnTo>
                  <a:lnTo>
                    <a:pt x="130" y="597"/>
                  </a:lnTo>
                  <a:lnTo>
                    <a:pt x="130" y="597"/>
                  </a:lnTo>
                  <a:lnTo>
                    <a:pt x="130" y="586"/>
                  </a:lnTo>
                  <a:lnTo>
                    <a:pt x="131" y="575"/>
                  </a:lnTo>
                  <a:lnTo>
                    <a:pt x="132" y="566"/>
                  </a:lnTo>
                  <a:lnTo>
                    <a:pt x="132" y="555"/>
                  </a:lnTo>
                  <a:lnTo>
                    <a:pt x="132" y="555"/>
                  </a:lnTo>
                  <a:lnTo>
                    <a:pt x="129" y="525"/>
                  </a:lnTo>
                  <a:lnTo>
                    <a:pt x="129" y="512"/>
                  </a:lnTo>
                  <a:lnTo>
                    <a:pt x="130" y="498"/>
                  </a:lnTo>
                  <a:lnTo>
                    <a:pt x="130" y="498"/>
                  </a:lnTo>
                  <a:lnTo>
                    <a:pt x="126" y="496"/>
                  </a:lnTo>
                  <a:lnTo>
                    <a:pt x="120" y="493"/>
                  </a:lnTo>
                  <a:lnTo>
                    <a:pt x="112" y="484"/>
                  </a:lnTo>
                  <a:lnTo>
                    <a:pt x="107" y="480"/>
                  </a:lnTo>
                  <a:lnTo>
                    <a:pt x="103" y="478"/>
                  </a:lnTo>
                  <a:lnTo>
                    <a:pt x="100" y="477"/>
                  </a:lnTo>
                  <a:lnTo>
                    <a:pt x="98" y="477"/>
                  </a:lnTo>
                  <a:lnTo>
                    <a:pt x="97" y="477"/>
                  </a:lnTo>
                  <a:lnTo>
                    <a:pt x="97" y="477"/>
                  </a:lnTo>
                  <a:lnTo>
                    <a:pt x="96" y="497"/>
                  </a:lnTo>
                  <a:lnTo>
                    <a:pt x="96" y="518"/>
                  </a:lnTo>
                  <a:lnTo>
                    <a:pt x="98" y="557"/>
                  </a:lnTo>
                  <a:lnTo>
                    <a:pt x="101" y="597"/>
                  </a:lnTo>
                  <a:lnTo>
                    <a:pt x="105" y="636"/>
                  </a:lnTo>
                  <a:lnTo>
                    <a:pt x="109" y="676"/>
                  </a:lnTo>
                  <a:lnTo>
                    <a:pt x="112" y="716"/>
                  </a:lnTo>
                  <a:lnTo>
                    <a:pt x="114" y="755"/>
                  </a:lnTo>
                  <a:lnTo>
                    <a:pt x="114" y="775"/>
                  </a:lnTo>
                  <a:lnTo>
                    <a:pt x="113" y="794"/>
                  </a:lnTo>
                  <a:lnTo>
                    <a:pt x="113" y="794"/>
                  </a:lnTo>
                  <a:lnTo>
                    <a:pt x="111" y="858"/>
                  </a:lnTo>
                  <a:lnTo>
                    <a:pt x="112" y="926"/>
                  </a:lnTo>
                  <a:lnTo>
                    <a:pt x="113" y="993"/>
                  </a:lnTo>
                  <a:lnTo>
                    <a:pt x="117" y="1058"/>
                  </a:lnTo>
                  <a:lnTo>
                    <a:pt x="117" y="1058"/>
                  </a:lnTo>
                  <a:lnTo>
                    <a:pt x="121" y="1072"/>
                  </a:lnTo>
                  <a:lnTo>
                    <a:pt x="125" y="1087"/>
                  </a:lnTo>
                  <a:lnTo>
                    <a:pt x="127" y="1102"/>
                  </a:lnTo>
                  <a:lnTo>
                    <a:pt x="128" y="1117"/>
                  </a:lnTo>
                  <a:lnTo>
                    <a:pt x="128" y="1134"/>
                  </a:lnTo>
                  <a:lnTo>
                    <a:pt x="127" y="1150"/>
                  </a:lnTo>
                  <a:lnTo>
                    <a:pt x="125" y="1185"/>
                  </a:lnTo>
                  <a:lnTo>
                    <a:pt x="121" y="1219"/>
                  </a:lnTo>
                  <a:lnTo>
                    <a:pt x="120" y="1253"/>
                  </a:lnTo>
                  <a:lnTo>
                    <a:pt x="119" y="1270"/>
                  </a:lnTo>
                  <a:lnTo>
                    <a:pt x="120" y="1287"/>
                  </a:lnTo>
                  <a:lnTo>
                    <a:pt x="121" y="1304"/>
                  </a:lnTo>
                  <a:lnTo>
                    <a:pt x="124" y="1320"/>
                  </a:lnTo>
                  <a:lnTo>
                    <a:pt x="124" y="1320"/>
                  </a:lnTo>
                  <a:lnTo>
                    <a:pt x="129" y="1321"/>
                  </a:lnTo>
                  <a:lnTo>
                    <a:pt x="133" y="1322"/>
                  </a:lnTo>
                  <a:lnTo>
                    <a:pt x="139" y="1322"/>
                  </a:lnTo>
                  <a:lnTo>
                    <a:pt x="143" y="1321"/>
                  </a:lnTo>
                  <a:lnTo>
                    <a:pt x="151" y="1317"/>
                  </a:lnTo>
                  <a:lnTo>
                    <a:pt x="160" y="1313"/>
                  </a:lnTo>
                  <a:lnTo>
                    <a:pt x="160" y="1313"/>
                  </a:lnTo>
                  <a:lnTo>
                    <a:pt x="159" y="1309"/>
                  </a:lnTo>
                  <a:lnTo>
                    <a:pt x="156" y="1305"/>
                  </a:lnTo>
                  <a:lnTo>
                    <a:pt x="147" y="1295"/>
                  </a:lnTo>
                  <a:lnTo>
                    <a:pt x="143" y="1290"/>
                  </a:lnTo>
                  <a:lnTo>
                    <a:pt x="139" y="1284"/>
                  </a:lnTo>
                  <a:lnTo>
                    <a:pt x="134" y="1278"/>
                  </a:lnTo>
                  <a:lnTo>
                    <a:pt x="132" y="1270"/>
                  </a:lnTo>
                  <a:lnTo>
                    <a:pt x="132" y="1270"/>
                  </a:lnTo>
                  <a:lnTo>
                    <a:pt x="132" y="1261"/>
                  </a:lnTo>
                  <a:lnTo>
                    <a:pt x="133" y="1248"/>
                  </a:lnTo>
                  <a:lnTo>
                    <a:pt x="135" y="1236"/>
                  </a:lnTo>
                  <a:lnTo>
                    <a:pt x="136" y="1232"/>
                  </a:lnTo>
                  <a:lnTo>
                    <a:pt x="139" y="1229"/>
                  </a:lnTo>
                  <a:lnTo>
                    <a:pt x="139" y="1229"/>
                  </a:lnTo>
                  <a:lnTo>
                    <a:pt x="142" y="1226"/>
                  </a:lnTo>
                  <a:lnTo>
                    <a:pt x="145" y="1225"/>
                  </a:lnTo>
                  <a:lnTo>
                    <a:pt x="148" y="1224"/>
                  </a:lnTo>
                  <a:lnTo>
                    <a:pt x="152" y="1225"/>
                  </a:lnTo>
                  <a:lnTo>
                    <a:pt x="156" y="1226"/>
                  </a:lnTo>
                  <a:lnTo>
                    <a:pt x="158" y="1229"/>
                  </a:lnTo>
                  <a:lnTo>
                    <a:pt x="160" y="1232"/>
                  </a:lnTo>
                  <a:lnTo>
                    <a:pt x="161" y="1235"/>
                  </a:lnTo>
                  <a:lnTo>
                    <a:pt x="161" y="1235"/>
                  </a:lnTo>
                  <a:lnTo>
                    <a:pt x="159" y="1208"/>
                  </a:lnTo>
                  <a:lnTo>
                    <a:pt x="158" y="1180"/>
                  </a:lnTo>
                  <a:lnTo>
                    <a:pt x="155" y="1150"/>
                  </a:lnTo>
                  <a:lnTo>
                    <a:pt x="151" y="1119"/>
                  </a:lnTo>
                  <a:lnTo>
                    <a:pt x="151" y="111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/>
              <a:t>课程介绍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第一部分：游戏基本功能的实现（场景的搭建、协程的使用、碰撞器、</a:t>
            </a:r>
            <a:r>
              <a:rPr lang="en-US" altLang="zh-CN"/>
              <a:t>UGUI</a:t>
            </a:r>
            <a:r>
              <a:rPr lang="zh-CN" altLang="en-US"/>
              <a:t>）</a:t>
            </a:r>
            <a:endParaRPr lang="zh-CN" altLang="en-US"/>
          </a:p>
          <a:p>
            <a:r>
              <a:rPr lang="zh-CN" altLang="en-US"/>
              <a:t>第二部分：游戏的存档与读档功能的实现（</a:t>
            </a:r>
            <a:r>
              <a:rPr lang="en-US" altLang="zh-CN"/>
              <a:t>PlayerPrefs</a:t>
            </a:r>
            <a:r>
              <a:rPr lang="zh-CN" altLang="en-US"/>
              <a:t>、</a:t>
            </a:r>
            <a:r>
              <a:rPr lang="en-US" altLang="zh-CN"/>
              <a:t>XML</a:t>
            </a:r>
            <a:r>
              <a:rPr lang="zh-CN" altLang="en-US"/>
              <a:t>、</a:t>
            </a:r>
            <a:r>
              <a:rPr lang="en-US" altLang="zh-CN"/>
              <a:t>JSON</a:t>
            </a:r>
            <a:r>
              <a:rPr lang="zh-CN" altLang="en-US"/>
              <a:t>）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存档与读档功能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传统</a:t>
            </a:r>
            <a:r>
              <a:rPr lang="en-US" altLang="zh-CN"/>
              <a:t>RPG</a:t>
            </a:r>
            <a:r>
              <a:rPr lang="zh-CN" altLang="en-US"/>
              <a:t>游戏（仙剑、空之轨迹）：</a:t>
            </a:r>
            <a:endParaRPr lang="zh-CN" altLang="en-US"/>
          </a:p>
          <a:p>
            <a:r>
              <a:rPr lang="zh-CN" altLang="en-US" sz="2000"/>
              <a:t>    角色信息（生命值，等级）</a:t>
            </a:r>
            <a:endParaRPr lang="zh-CN" altLang="en-US" sz="2000"/>
          </a:p>
          <a:p>
            <a:r>
              <a:rPr lang="zh-CN" altLang="en-US" sz="2000"/>
              <a:t>    道具信息（装备，药品）</a:t>
            </a:r>
            <a:endParaRPr lang="zh-CN" altLang="en-US" sz="2000"/>
          </a:p>
          <a:p>
            <a:r>
              <a:rPr lang="zh-CN" altLang="en-US" sz="2000"/>
              <a:t>    场景信息（场景名称、角色坐标）</a:t>
            </a:r>
            <a:endParaRPr lang="zh-CN" altLang="en-US" sz="2000"/>
          </a:p>
          <a:p>
            <a:r>
              <a:rPr lang="zh-CN" altLang="en-US" sz="2000"/>
              <a:t>    事件信息（任务相关）</a:t>
            </a:r>
            <a:endParaRPr lang="zh-CN" altLang="en-US" sz="2000"/>
          </a:p>
          <a:p>
            <a:r>
              <a:rPr lang="zh-CN" altLang="en-US"/>
              <a:t>关卡类游戏：关卡的通关情况</a:t>
            </a:r>
            <a:endParaRPr lang="zh-CN" altLang="en-US"/>
          </a:p>
          <a:p>
            <a:r>
              <a:rPr lang="zh-CN" altLang="en-US"/>
              <a:t>一些特殊的存档机制（漫漫长夜、亿万僵尸）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协程（Coroutines） 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/>
              <a:t>协程：协程是一个分部执行，遇到条件（</a:t>
            </a:r>
            <a:r>
              <a:rPr lang="en-US" altLang="zh-CN"/>
              <a:t>yield return</a:t>
            </a:r>
            <a:r>
              <a:rPr lang="zh-CN" altLang="en-US"/>
              <a:t>语句）时会挂起，直到条件满足才会被唤醒继续执行后面的代码。</a:t>
            </a:r>
            <a:endParaRPr lang="zh-CN" altLang="en-US"/>
          </a:p>
          <a:p>
            <a:r>
              <a:rPr lang="zh-CN" altLang="en-US" sz="2000"/>
              <a:t>  IEnumerator AliveTimer()</a:t>
            </a:r>
            <a:endParaRPr lang="zh-CN" altLang="en-US" sz="2000"/>
          </a:p>
          <a:p>
            <a:r>
              <a:rPr lang="zh-CN" altLang="en-US" sz="2000"/>
              <a:t>    {</a:t>
            </a:r>
            <a:endParaRPr lang="zh-CN" altLang="en-US" sz="2000"/>
          </a:p>
          <a:p>
            <a:r>
              <a:rPr lang="zh-CN" altLang="en-US" sz="2000"/>
              <a:t>        </a:t>
            </a:r>
            <a:r>
              <a:rPr lang="zh-CN" altLang="en-US" sz="2000">
                <a:solidFill>
                  <a:schemeClr val="accent1"/>
                </a:solidFill>
              </a:rPr>
              <a:t>yield return new</a:t>
            </a:r>
            <a:r>
              <a:rPr lang="zh-CN" altLang="en-US" sz="2000"/>
              <a:t> WaitForSeconds(Random.Range(1, 5));</a:t>
            </a:r>
            <a:endParaRPr lang="zh-CN" altLang="en-US" sz="2000"/>
          </a:p>
          <a:p>
            <a:r>
              <a:rPr lang="zh-CN" altLang="en-US" sz="2000"/>
              <a:t>        ActivateMonster();</a:t>
            </a:r>
            <a:endParaRPr lang="zh-CN" altLang="en-US" sz="2000"/>
          </a:p>
          <a:p>
            <a:r>
              <a:rPr lang="en-US" altLang="zh-CN" sz="2000"/>
              <a:t>    }</a:t>
            </a:r>
            <a:endParaRPr lang="en-US" altLang="zh-CN" sz="2000"/>
          </a:p>
          <a:p>
            <a:r>
              <a:rPr lang="en-US" altLang="zh-CN" sz="2000"/>
              <a:t>StartCoroutine(</a:t>
            </a:r>
            <a:r>
              <a:rPr lang="en-US" altLang="zh-CN" sz="2000">
                <a:solidFill>
                  <a:schemeClr val="accent2"/>
                </a:solidFill>
              </a:rPr>
              <a:t>"AliveTimer"</a:t>
            </a:r>
            <a:r>
              <a:rPr lang="en-US" altLang="zh-CN" sz="2000"/>
              <a:t>);</a:t>
            </a:r>
            <a:endParaRPr lang="en-US" altLang="zh-CN" sz="2000"/>
          </a:p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协程（Coroutines）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IEnumerator（迭代器），当迭代器方法运行到 yield return 语句时，会返回一个expression表达式并保留当前在代码中的位置。 当下次调用迭代器函数时执行从该位置重新启动。</a:t>
            </a:r>
            <a:endParaRPr lang="zh-CN" altLang="en-US"/>
          </a:p>
          <a:p>
            <a:r>
              <a:rPr lang="en-US" altLang="zh-CN">
                <a:solidFill>
                  <a:schemeClr val="accent1"/>
                </a:solidFill>
                <a:sym typeface="+mn-ea"/>
              </a:rPr>
              <a:t>yield return new</a:t>
            </a:r>
            <a:r>
              <a:rPr lang="en-US" altLang="zh-CN">
                <a:sym typeface="+mn-ea"/>
              </a:rPr>
              <a:t> WaitForSeconds(1); --</a:t>
            </a:r>
            <a:r>
              <a:rPr lang="zh-CN" altLang="en-US">
                <a:sym typeface="+mn-ea"/>
              </a:rPr>
              <a:t>等待一秒后执行后面的代码。</a:t>
            </a:r>
            <a:endParaRPr lang="zh-CN" altLang="en-US"/>
          </a:p>
          <a:p>
            <a:r>
              <a:rPr lang="en-US" altLang="zh-CN">
                <a:sym typeface="+mn-ea"/>
              </a:rPr>
              <a:t>StartCoroutine() -- </a:t>
            </a:r>
            <a:r>
              <a:rPr lang="zh-CN" altLang="en-US">
                <a:sym typeface="+mn-ea"/>
              </a:rPr>
              <a:t>调用协程函数。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302000" y="238760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08-控制怪物的死亡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unity</a:t>
            </a:r>
            <a:r>
              <a:rPr lang="zh-CN" altLang="en-US"/>
              <a:t>中使用的存档方式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PlayerPrefs</a:t>
            </a:r>
            <a:r>
              <a:rPr lang="zh-CN" altLang="en-US"/>
              <a:t>：数据持久化方案。</a:t>
            </a:r>
            <a:endParaRPr lang="zh-CN" altLang="en-US"/>
          </a:p>
          <a:p>
            <a:r>
              <a:rPr lang="zh-CN" altLang="en-US"/>
              <a:t>采用键值对的方式对数据进行存储。</a:t>
            </a:r>
            <a:endParaRPr lang="zh-CN" altLang="en-US"/>
          </a:p>
          <a:p>
            <a:r>
              <a:rPr lang="zh-CN" altLang="en-US" sz="2000">
                <a:solidFill>
                  <a:schemeClr val="accent1"/>
                </a:solidFill>
              </a:rPr>
              <a:t>PlayerPrefs.Set</a:t>
            </a:r>
            <a:r>
              <a:rPr lang="en-US" altLang="zh-CN" sz="2000">
                <a:solidFill>
                  <a:schemeClr val="accent1"/>
                </a:solidFill>
              </a:rPr>
              <a:t>Int</a:t>
            </a:r>
            <a:r>
              <a:rPr lang="zh-CN" altLang="en-US" sz="2000">
                <a:solidFill>
                  <a:schemeClr val="accent1"/>
                </a:solidFill>
              </a:rPr>
              <a:t>("</a:t>
            </a:r>
            <a:r>
              <a:rPr lang="en-US" altLang="zh-CN" sz="2000">
                <a:solidFill>
                  <a:schemeClr val="accent1"/>
                </a:solidFill>
              </a:rPr>
              <a:t>Index</a:t>
            </a:r>
            <a:r>
              <a:rPr lang="zh-CN" altLang="en-US" sz="2000">
                <a:solidFill>
                  <a:schemeClr val="accent1"/>
                </a:solidFill>
              </a:rPr>
              <a:t>",</a:t>
            </a:r>
            <a:r>
              <a:rPr lang="en-US" altLang="zh-CN" sz="2000">
                <a:solidFill>
                  <a:schemeClr val="accent1"/>
                </a:solidFill>
              </a:rPr>
              <a:t>1</a:t>
            </a:r>
            <a:r>
              <a:rPr lang="zh-CN" altLang="en-US" sz="2000">
                <a:solidFill>
                  <a:schemeClr val="accent1"/>
                </a:solidFill>
              </a:rPr>
              <a:t>); </a:t>
            </a:r>
            <a:endParaRPr lang="zh-CN" altLang="en-US" sz="2000">
              <a:solidFill>
                <a:schemeClr val="accent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</a:rPr>
              <a:t>可以存储</a:t>
            </a:r>
            <a:r>
              <a:rPr lang="en-US" altLang="zh-CN">
                <a:solidFill>
                  <a:schemeClr val="tx1"/>
                </a:solidFill>
              </a:rPr>
              <a:t>Int, Float, String</a:t>
            </a:r>
            <a:r>
              <a:rPr lang="zh-CN" altLang="en-US">
                <a:solidFill>
                  <a:schemeClr val="tx1"/>
                </a:solidFill>
              </a:rPr>
              <a:t>类型的数据。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 sz="2000">
                <a:solidFill>
                  <a:schemeClr val="accent1"/>
                </a:solidFill>
              </a:rPr>
              <a:t>PlayerPrefs.SetFloat("</a:t>
            </a:r>
            <a:r>
              <a:rPr lang="en-US" altLang="zh-CN" sz="2000">
                <a:solidFill>
                  <a:schemeClr val="accent1"/>
                </a:solidFill>
              </a:rPr>
              <a:t>Height</a:t>
            </a:r>
            <a:r>
              <a:rPr lang="zh-CN" altLang="en-US" sz="2000">
                <a:solidFill>
                  <a:schemeClr val="accent1"/>
                </a:solidFill>
              </a:rPr>
              <a:t>",</a:t>
            </a:r>
            <a:r>
              <a:rPr lang="en-US" altLang="zh-CN" sz="2000">
                <a:solidFill>
                  <a:schemeClr val="accent1"/>
                </a:solidFill>
              </a:rPr>
              <a:t>183.5f</a:t>
            </a:r>
            <a:r>
              <a:rPr lang="zh-CN" altLang="en-US" sz="2000">
                <a:solidFill>
                  <a:schemeClr val="accent1"/>
                </a:solidFill>
              </a:rPr>
              <a:t>)</a:t>
            </a:r>
            <a:r>
              <a:rPr lang="en-US" altLang="zh-CN" sz="2000">
                <a:solidFill>
                  <a:schemeClr val="accent1"/>
                </a:solidFill>
              </a:rPr>
              <a:t>;</a:t>
            </a:r>
            <a:r>
              <a:rPr lang="zh-CN" altLang="en-US" sz="2000">
                <a:solidFill>
                  <a:schemeClr val="accent1"/>
                </a:solidFill>
              </a:rPr>
              <a:t> </a:t>
            </a:r>
            <a:endParaRPr lang="zh-CN" altLang="en-US" sz="2000">
              <a:solidFill>
                <a:schemeClr val="accent1"/>
              </a:solidFill>
            </a:endParaRPr>
          </a:p>
          <a:p>
            <a:r>
              <a:rPr lang="en-US" altLang="zh-CN" sz="2000">
                <a:solidFill>
                  <a:schemeClr val="accent1"/>
                </a:solidFill>
              </a:rPr>
              <a:t>PlayerPrefs.SetString(</a:t>
            </a:r>
            <a:r>
              <a:rPr lang="zh-CN" altLang="en-US" sz="2000">
                <a:solidFill>
                  <a:schemeClr val="accent1"/>
                </a:solidFill>
                <a:sym typeface="+mn-ea"/>
              </a:rPr>
              <a:t>"</a:t>
            </a:r>
            <a:r>
              <a:rPr lang="en-US" altLang="zh-CN" sz="2000">
                <a:solidFill>
                  <a:schemeClr val="accent1"/>
                </a:solidFill>
                <a:sym typeface="+mn-ea"/>
              </a:rPr>
              <a:t>Name</a:t>
            </a:r>
            <a:r>
              <a:rPr lang="zh-CN" altLang="en-US" sz="2000">
                <a:solidFill>
                  <a:schemeClr val="accent1"/>
                </a:solidFill>
                <a:sym typeface="+mn-ea"/>
              </a:rPr>
              <a:t>","</a:t>
            </a:r>
            <a:r>
              <a:rPr lang="en-US" altLang="zh-CN" sz="2000">
                <a:solidFill>
                  <a:schemeClr val="accent1"/>
                </a:solidFill>
                <a:sym typeface="+mn-ea"/>
              </a:rPr>
              <a:t>Tom</a:t>
            </a:r>
            <a:r>
              <a:rPr lang="zh-CN" altLang="en-US" sz="2000">
                <a:solidFill>
                  <a:schemeClr val="accent1"/>
                </a:solidFill>
                <a:sym typeface="+mn-ea"/>
              </a:rPr>
              <a:t>"</a:t>
            </a:r>
            <a:r>
              <a:rPr lang="en-US" altLang="zh-CN" sz="2000">
                <a:solidFill>
                  <a:schemeClr val="accent1"/>
                </a:solidFill>
              </a:rPr>
              <a:t>);</a:t>
            </a:r>
            <a:endParaRPr lang="en-US" altLang="zh-CN" sz="2000">
              <a:solidFill>
                <a:schemeClr val="accent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</a:rPr>
              <a:t>获取数据：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en-US" altLang="zh-CN" sz="2000">
                <a:solidFill>
                  <a:schemeClr val="accent1"/>
                </a:solidFill>
                <a:sym typeface="+mn-ea"/>
              </a:rPr>
              <a:t>PlayerPrefs.GetInt(</a:t>
            </a:r>
            <a:r>
              <a:rPr lang="zh-CN" altLang="en-US" sz="2000">
                <a:solidFill>
                  <a:schemeClr val="accent1"/>
                </a:solidFill>
                <a:sym typeface="+mn-ea"/>
              </a:rPr>
              <a:t>"</a:t>
            </a:r>
            <a:r>
              <a:rPr lang="en-US" altLang="zh-CN" sz="2000">
                <a:solidFill>
                  <a:schemeClr val="accent1"/>
                </a:solidFill>
                <a:sym typeface="+mn-ea"/>
              </a:rPr>
              <a:t>Index</a:t>
            </a:r>
            <a:r>
              <a:rPr lang="zh-CN" altLang="en-US" sz="2000">
                <a:solidFill>
                  <a:schemeClr val="accent1"/>
                </a:solidFill>
                <a:sym typeface="+mn-ea"/>
              </a:rPr>
              <a:t>"</a:t>
            </a:r>
            <a:r>
              <a:rPr lang="en-US" altLang="zh-CN" sz="2000">
                <a:solidFill>
                  <a:schemeClr val="accent1"/>
                </a:solidFill>
                <a:sym typeface="+mn-ea"/>
              </a:rPr>
              <a:t>);</a:t>
            </a:r>
            <a:endParaRPr lang="en-US" altLang="zh-CN" sz="2000">
              <a:solidFill>
                <a:schemeClr val="accent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2400" dirty="0" smtClean="0">
                <a:latin typeface="方正隶变_GBK" panose="02000000000000000000" charset="-122"/>
                <a:ea typeface="方正隶变_GBK" panose="02000000000000000000" charset="-122"/>
              </a:rPr>
              <a:t>Serialization(</a:t>
            </a:r>
            <a:r>
              <a:rPr lang="zh-CN" altLang="en-US" sz="2400" dirty="0" smtClean="0">
                <a:latin typeface="方正隶变_GBK" panose="02000000000000000000" charset="-122"/>
                <a:ea typeface="方正隶变_GBK" panose="02000000000000000000" charset="-122"/>
              </a:rPr>
              <a:t>序列化</a:t>
            </a:r>
            <a:r>
              <a:rPr lang="en-US" altLang="zh-CN" sz="2400" dirty="0" smtClean="0">
                <a:latin typeface="方正隶变_GBK" panose="02000000000000000000" charset="-122"/>
                <a:ea typeface="方正隶变_GBK" panose="02000000000000000000" charset="-122"/>
              </a:rPr>
              <a:t>)</a:t>
            </a:r>
            <a:r>
              <a:rPr lang="zh-CN" altLang="en-US" sz="2400" dirty="0" smtClean="0">
                <a:latin typeface="方正隶变_GBK" panose="02000000000000000000" charset="-122"/>
                <a:ea typeface="方正隶变_GBK" panose="02000000000000000000" charset="-122"/>
              </a:rPr>
              <a:t>，可以用来将对象转化为字节流。</a:t>
            </a:r>
            <a:endParaRPr lang="en-US" altLang="zh-CN" sz="2400" dirty="0" smtClean="0">
              <a:latin typeface="方正隶变_GBK" panose="02000000000000000000" charset="-122"/>
              <a:ea typeface="方正隶变_GBK" panose="02000000000000000000" charset="-122"/>
            </a:endParaRPr>
          </a:p>
          <a:p>
            <a:endParaRPr lang="en-US" altLang="zh-CN" sz="2400" dirty="0">
              <a:latin typeface="方正隶变_GBK" panose="02000000000000000000" charset="-122"/>
              <a:ea typeface="方正隶变_GBK" panose="02000000000000000000" charset="-122"/>
            </a:endParaRPr>
          </a:p>
          <a:p>
            <a:endParaRPr lang="en-US" altLang="zh-CN" sz="2400" dirty="0" smtClean="0">
              <a:latin typeface="方正隶变_GBK" panose="02000000000000000000" charset="-122"/>
              <a:ea typeface="方正隶变_GBK" panose="02000000000000000000" charset="-122"/>
            </a:endParaRPr>
          </a:p>
          <a:p>
            <a:endParaRPr lang="en-US" altLang="zh-CN" sz="2400" dirty="0">
              <a:latin typeface="方正隶变_GBK" panose="02000000000000000000" charset="-122"/>
              <a:ea typeface="方正隶变_GBK" panose="02000000000000000000" charset="-122"/>
            </a:endParaRPr>
          </a:p>
          <a:p>
            <a:endParaRPr lang="en-US" altLang="zh-CN" sz="2400" dirty="0" smtClean="0">
              <a:latin typeface="方正隶变_GBK" panose="02000000000000000000" charset="-122"/>
              <a:ea typeface="方正隶变_GBK" panose="02000000000000000000" charset="-122"/>
            </a:endParaRPr>
          </a:p>
          <a:p>
            <a:r>
              <a:rPr lang="en-US" altLang="zh-CN" sz="2400" dirty="0">
                <a:latin typeface="方正隶变_GBK" panose="02000000000000000000" charset="-122"/>
                <a:ea typeface="方正隶变_GBK" panose="02000000000000000000" charset="-122"/>
              </a:rPr>
              <a:t>Deserialization(</a:t>
            </a:r>
            <a:r>
              <a:rPr lang="zh-CN" altLang="en-US" sz="2400" dirty="0">
                <a:latin typeface="方正隶变_GBK" panose="02000000000000000000" charset="-122"/>
                <a:ea typeface="方正隶变_GBK" panose="02000000000000000000" charset="-122"/>
              </a:rPr>
              <a:t>反序列化</a:t>
            </a:r>
            <a:r>
              <a:rPr lang="en-US" altLang="zh-CN" sz="2400" dirty="0">
                <a:latin typeface="方正隶变_GBK" panose="02000000000000000000" charset="-122"/>
                <a:ea typeface="方正隶变_GBK" panose="02000000000000000000" charset="-122"/>
              </a:rPr>
              <a:t>)</a:t>
            </a:r>
            <a:r>
              <a:rPr lang="zh-CN" altLang="en-US" sz="2400" dirty="0">
                <a:latin typeface="方正隶变_GBK" panose="02000000000000000000" charset="-122"/>
                <a:ea typeface="方正隶变_GBK" panose="02000000000000000000" charset="-122"/>
              </a:rPr>
              <a:t>，可以用来将字节流转换为对象。</a:t>
            </a:r>
            <a:endParaRPr lang="zh-CN" altLang="en-US" sz="2400" dirty="0">
              <a:latin typeface="方正隶变_GBK" panose="02000000000000000000" charset="-122"/>
              <a:ea typeface="方正隶变_GBK" panose="02000000000000000000" charset="-122"/>
            </a:endParaRPr>
          </a:p>
          <a:p>
            <a:r>
              <a:rPr lang="zh-CN" altLang="en-US" sz="2400" dirty="0">
                <a:latin typeface="方正隶变_GBK" panose="02000000000000000000" charset="-122"/>
                <a:ea typeface="方正隶变_GBK" panose="02000000000000000000" charset="-122"/>
              </a:rPr>
              <a:t>常见的数据序列化方法：二进制方法，</a:t>
            </a:r>
            <a:r>
              <a:rPr lang="en-US" altLang="zh-CN" sz="2400" dirty="0">
                <a:latin typeface="方正隶变_GBK" panose="02000000000000000000" charset="-122"/>
                <a:ea typeface="方正隶变_GBK" panose="02000000000000000000" charset="-122"/>
              </a:rPr>
              <a:t>XML</a:t>
            </a:r>
            <a:r>
              <a:rPr lang="zh-CN" altLang="en-US" sz="2400" dirty="0">
                <a:latin typeface="方正隶变_GBK" panose="02000000000000000000" charset="-122"/>
                <a:ea typeface="方正隶变_GBK" panose="02000000000000000000" charset="-122"/>
              </a:rPr>
              <a:t>方法，</a:t>
            </a:r>
            <a:r>
              <a:rPr lang="en-US" altLang="zh-CN" sz="2400" dirty="0">
                <a:latin typeface="方正隶变_GBK" panose="02000000000000000000" charset="-122"/>
                <a:ea typeface="方正隶变_GBK" panose="02000000000000000000" charset="-122"/>
              </a:rPr>
              <a:t>JSON</a:t>
            </a:r>
            <a:r>
              <a:rPr lang="zh-CN" altLang="en-US" sz="2400" dirty="0">
                <a:latin typeface="方正隶变_GBK" panose="02000000000000000000" charset="-122"/>
                <a:ea typeface="方正隶变_GBK" panose="02000000000000000000" charset="-122"/>
              </a:rPr>
              <a:t>方法</a:t>
            </a:r>
            <a:endParaRPr lang="zh-CN" altLang="en-US" sz="2400" dirty="0">
              <a:latin typeface="方正隶变_GBK" panose="02000000000000000000" charset="-122"/>
              <a:ea typeface="方正隶变_GBK" panose="02000000000000000000" charset="-122"/>
            </a:endParaRPr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zh-CN" altLang="en-US" sz="240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unity</a:t>
            </a:r>
            <a:r>
              <a:rPr lang="zh-CN" altLang="en-US">
                <a:sym typeface="+mn-ea"/>
              </a:rPr>
              <a:t>中使用的存档方式</a:t>
            </a:r>
            <a:endParaRPr lang="zh-CN" altLang="en-US" dirty="0">
              <a:latin typeface="方正隶变_GBK" panose="02000000000000000000" charset="-122"/>
              <a:ea typeface="方正隶变_GBK" panose="02000000000000000000" charset="-122"/>
            </a:endParaRPr>
          </a:p>
        </p:txBody>
      </p:sp>
      <p:pic>
        <p:nvPicPr>
          <p:cNvPr id="4" name="图片 3" descr="屏幕剪辑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707654"/>
            <a:ext cx="2208245" cy="16561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二进制方法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二进制方法（</a:t>
            </a:r>
            <a:r>
              <a:rPr lang="en-US" altLang="zh-CN">
                <a:sym typeface="+mn-ea"/>
              </a:rPr>
              <a:t>Binary Formatter</a:t>
            </a:r>
            <a:r>
              <a:rPr lang="zh-CN" altLang="en-US">
                <a:sym typeface="+mn-ea"/>
              </a:rPr>
              <a:t>）</a:t>
            </a:r>
            <a:endParaRPr lang="zh-CN" altLang="en-US"/>
          </a:p>
          <a:p>
            <a:r>
              <a:rPr lang="en-US" altLang="zh-CN"/>
              <a:t>序列化：新建或打开一个二进制文件，通过二进制格式器将对象写入该二进制文件。</a:t>
            </a:r>
            <a:endParaRPr lang="en-US" altLang="zh-CN"/>
          </a:p>
          <a:p>
            <a:r>
              <a:rPr lang="en-US" altLang="zh-CN"/>
              <a:t>反序列化：打开待反序列化的二进制文件，通过二进制格式器将文件解析成对象。</a:t>
            </a:r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XML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XML</a:t>
            </a:r>
            <a:r>
              <a:rPr lang="zh-CN" altLang="en-US"/>
              <a:t>：扩展标记语言，用于标记电子文件使其具有结构性的标记语言。</a:t>
            </a:r>
            <a:endParaRPr lang="zh-CN" altLang="en-US"/>
          </a:p>
          <a:p>
            <a:r>
              <a:rPr lang="zh-CN" altLang="en-US"/>
              <a:t>可以用来标记数据、定义数据类型。</a:t>
            </a:r>
            <a:endParaRPr lang="zh-CN" altLang="en-US"/>
          </a:p>
          <a:p>
            <a:r>
              <a:rPr lang="zh-CN" altLang="en-US"/>
              <a:t>序列化与反序列化的方式与二进制方法十分类似。</a:t>
            </a:r>
            <a:endParaRPr lang="zh-CN" altLang="en-US"/>
          </a:p>
          <a:p>
            <a:r>
              <a:rPr lang="zh-CN" altLang="en-US"/>
              <a:t>http://blog.csdn.net/y1196645376/article/details/52541882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y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活力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MyTheme</Template>
  <TotalTime>0</TotalTime>
  <Words>1449</Words>
  <Application>WPS 演示</Application>
  <PresentationFormat>全屏显示(16:9)</PresentationFormat>
  <Paragraphs>98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Arial</vt:lpstr>
      <vt:lpstr>宋体</vt:lpstr>
      <vt:lpstr>Wingdings</vt:lpstr>
      <vt:lpstr>方正隶变_GBK</vt:lpstr>
      <vt:lpstr>微软雅黑</vt:lpstr>
      <vt:lpstr>Arial Unicode MS</vt:lpstr>
      <vt:lpstr>Century Gothic</vt:lpstr>
      <vt:lpstr>Segoe Print</vt:lpstr>
      <vt:lpstr>幼圆</vt:lpstr>
      <vt:lpstr>Calibri</vt:lpstr>
      <vt:lpstr>Roboto Th</vt:lpstr>
      <vt:lpstr>MyTheme</vt:lpstr>
      <vt:lpstr>通过实例学习： 游戏的存档与读档</vt:lpstr>
      <vt:lpstr>课程介绍</vt:lpstr>
      <vt:lpstr>存档与读档功能</vt:lpstr>
      <vt:lpstr>协程（Coroutines） </vt:lpstr>
      <vt:lpstr>协程（Coroutines）</vt:lpstr>
      <vt:lpstr>unity中使用的存档方式</vt:lpstr>
      <vt:lpstr>unity中使用的存档方式</vt:lpstr>
      <vt:lpstr>二进制方法</vt:lpstr>
      <vt:lpstr>XML</vt:lpstr>
      <vt:lpstr>JSON</vt:lpstr>
      <vt:lpstr>对比</vt:lpstr>
      <vt:lpstr>欢迎光临SiKi学院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sandy</dc:creator>
  <cp:lastModifiedBy>食梦IIseek</cp:lastModifiedBy>
  <cp:revision>110</cp:revision>
  <dcterms:created xsi:type="dcterms:W3CDTF">2017-10-12T11:47:00Z</dcterms:created>
  <dcterms:modified xsi:type="dcterms:W3CDTF">2018-01-11T22:00:30Z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